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76"/>
  </p:notesMasterIdLst>
  <p:handoutMasterIdLst>
    <p:handoutMasterId r:id="rId77"/>
  </p:handoutMasterIdLst>
  <p:sldIdLst>
    <p:sldId id="268" r:id="rId10"/>
    <p:sldId id="459" r:id="rId11"/>
    <p:sldId id="460" r:id="rId12"/>
    <p:sldId id="913" r:id="rId13"/>
    <p:sldId id="912" r:id="rId14"/>
    <p:sldId id="914" r:id="rId15"/>
    <p:sldId id="905" r:id="rId16"/>
    <p:sldId id="765" r:id="rId17"/>
    <p:sldId id="835" r:id="rId18"/>
    <p:sldId id="772" r:id="rId19"/>
    <p:sldId id="915" r:id="rId20"/>
    <p:sldId id="817" r:id="rId21"/>
    <p:sldId id="849" r:id="rId22"/>
    <p:sldId id="916" r:id="rId23"/>
    <p:sldId id="918" r:id="rId24"/>
    <p:sldId id="881" r:id="rId25"/>
    <p:sldId id="880" r:id="rId26"/>
    <p:sldId id="832" r:id="rId27"/>
    <p:sldId id="815" r:id="rId28"/>
    <p:sldId id="818" r:id="rId29"/>
    <p:sldId id="831" r:id="rId30"/>
    <p:sldId id="785" r:id="rId31"/>
    <p:sldId id="887" r:id="rId32"/>
    <p:sldId id="928" r:id="rId33"/>
    <p:sldId id="923" r:id="rId34"/>
    <p:sldId id="921" r:id="rId35"/>
    <p:sldId id="927" r:id="rId36"/>
    <p:sldId id="859" r:id="rId37"/>
    <p:sldId id="925" r:id="rId38"/>
    <p:sldId id="926" r:id="rId39"/>
    <p:sldId id="924" r:id="rId40"/>
    <p:sldId id="853" r:id="rId41"/>
    <p:sldId id="857" r:id="rId42"/>
    <p:sldId id="854" r:id="rId43"/>
    <p:sldId id="860" r:id="rId44"/>
    <p:sldId id="863" r:id="rId45"/>
    <p:sldId id="894" r:id="rId46"/>
    <p:sldId id="906" r:id="rId47"/>
    <p:sldId id="866" r:id="rId48"/>
    <p:sldId id="867" r:id="rId49"/>
    <p:sldId id="937" r:id="rId50"/>
    <p:sldId id="938" r:id="rId51"/>
    <p:sldId id="891" r:id="rId52"/>
    <p:sldId id="865" r:id="rId53"/>
    <p:sldId id="895" r:id="rId54"/>
    <p:sldId id="900" r:id="rId55"/>
    <p:sldId id="874" r:id="rId56"/>
    <p:sldId id="901" r:id="rId57"/>
    <p:sldId id="903" r:id="rId58"/>
    <p:sldId id="902" r:id="rId59"/>
    <p:sldId id="875" r:id="rId60"/>
    <p:sldId id="876" r:id="rId61"/>
    <p:sldId id="877" r:id="rId62"/>
    <p:sldId id="878" r:id="rId63"/>
    <p:sldId id="907" r:id="rId64"/>
    <p:sldId id="908" r:id="rId65"/>
    <p:sldId id="909" r:id="rId66"/>
    <p:sldId id="943" r:id="rId67"/>
    <p:sldId id="911" r:id="rId68"/>
    <p:sldId id="944" r:id="rId69"/>
    <p:sldId id="940" r:id="rId70"/>
    <p:sldId id="941" r:id="rId71"/>
    <p:sldId id="883" r:id="rId72"/>
    <p:sldId id="897" r:id="rId73"/>
    <p:sldId id="899" r:id="rId74"/>
    <p:sldId id="674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913"/>
            <p14:sldId id="912"/>
            <p14:sldId id="914"/>
            <p14:sldId id="905"/>
            <p14:sldId id="765"/>
            <p14:sldId id="835"/>
            <p14:sldId id="772"/>
            <p14:sldId id="915"/>
            <p14:sldId id="817"/>
            <p14:sldId id="849"/>
            <p14:sldId id="916"/>
            <p14:sldId id="918"/>
            <p14:sldId id="881"/>
            <p14:sldId id="880"/>
            <p14:sldId id="832"/>
            <p14:sldId id="815"/>
            <p14:sldId id="818"/>
            <p14:sldId id="831"/>
            <p14:sldId id="785"/>
            <p14:sldId id="887"/>
            <p14:sldId id="928"/>
            <p14:sldId id="923"/>
            <p14:sldId id="921"/>
            <p14:sldId id="927"/>
            <p14:sldId id="859"/>
            <p14:sldId id="925"/>
            <p14:sldId id="926"/>
            <p14:sldId id="924"/>
            <p14:sldId id="853"/>
            <p14:sldId id="857"/>
            <p14:sldId id="854"/>
            <p14:sldId id="860"/>
            <p14:sldId id="863"/>
            <p14:sldId id="894"/>
            <p14:sldId id="906"/>
            <p14:sldId id="866"/>
            <p14:sldId id="867"/>
            <p14:sldId id="937"/>
            <p14:sldId id="938"/>
            <p14:sldId id="891"/>
            <p14:sldId id="865"/>
            <p14:sldId id="895"/>
            <p14:sldId id="900"/>
            <p14:sldId id="874"/>
            <p14:sldId id="901"/>
            <p14:sldId id="903"/>
            <p14:sldId id="902"/>
            <p14:sldId id="875"/>
            <p14:sldId id="876"/>
            <p14:sldId id="877"/>
            <p14:sldId id="878"/>
            <p14:sldId id="907"/>
            <p14:sldId id="908"/>
            <p14:sldId id="909"/>
            <p14:sldId id="943"/>
            <p14:sldId id="911"/>
            <p14:sldId id="944"/>
            <p14:sldId id="940"/>
            <p14:sldId id="941"/>
            <p14:sldId id="883"/>
            <p14:sldId id="897"/>
            <p14:sldId id="899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1" autoAdjust="0"/>
    <p:restoredTop sz="89185" autoAdjust="0"/>
  </p:normalViewPr>
  <p:slideViewPr>
    <p:cSldViewPr snapToGrid="0">
      <p:cViewPr varScale="1">
        <p:scale>
          <a:sx n="110" d="100"/>
          <a:sy n="110" d="100"/>
        </p:scale>
        <p:origin x="179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82" Type="http://schemas.openxmlformats.org/officeDocument/2006/relationships/tableStyles" Target="tableStyles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C9CE05-44A5-A041-9EC8-53DD99DA57BF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A369B7-751B-B14D-8394-6DCE79ABB54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Object</a:t>
          </a:r>
        </a:p>
      </dgm:t>
    </dgm:pt>
    <dgm:pt modelId="{007E835F-E5B6-1E4D-B5C8-A014590F178D}" type="parTrans" cxnId="{7A31EF4F-3947-534B-8021-23E5464F83B2}">
      <dgm:prSet/>
      <dgm:spPr/>
      <dgm:t>
        <a:bodyPr/>
        <a:lstStyle/>
        <a:p>
          <a:endParaRPr lang="en-US"/>
        </a:p>
      </dgm:t>
    </dgm:pt>
    <dgm:pt modelId="{4AC4C3C3-0B59-A249-8891-B3636DD2C320}" type="sibTrans" cxnId="{7A31EF4F-3947-534B-8021-23E5464F83B2}">
      <dgm:prSet/>
      <dgm:spPr/>
      <dgm:t>
        <a:bodyPr/>
        <a:lstStyle/>
        <a:p>
          <a:endParaRPr lang="en-US"/>
        </a:p>
      </dgm:t>
    </dgm:pt>
    <dgm:pt modelId="{3909066A-FCB3-284B-A307-6AAE8DAF7F0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Properties</a:t>
          </a:r>
        </a:p>
      </dgm:t>
    </dgm:pt>
    <dgm:pt modelId="{264877C4-E6AE-F64E-9EE7-0081DB6B419B}" type="parTrans" cxnId="{C103CD46-8932-9142-9CCA-2FDDE91B97BF}">
      <dgm:prSet/>
      <dgm:spPr/>
      <dgm:t>
        <a:bodyPr/>
        <a:lstStyle/>
        <a:p>
          <a:endParaRPr lang="en-US"/>
        </a:p>
      </dgm:t>
    </dgm:pt>
    <dgm:pt modelId="{BE278FFC-E53B-FA4B-B2CD-96A5D6E8EB87}" type="sibTrans" cxnId="{C103CD46-8932-9142-9CCA-2FDDE91B97BF}">
      <dgm:prSet/>
      <dgm:spPr/>
      <dgm:t>
        <a:bodyPr/>
        <a:lstStyle/>
        <a:p>
          <a:endParaRPr lang="en-US"/>
        </a:p>
      </dgm:t>
    </dgm:pt>
    <dgm:pt modelId="{1844F3E8-A738-7944-A8B5-772A5B6B88A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Behaviors</a:t>
          </a:r>
        </a:p>
      </dgm:t>
    </dgm:pt>
    <dgm:pt modelId="{B3651FE9-2AB5-9349-94C2-AF81A387CE70}" type="parTrans" cxnId="{593E45AA-DCD9-2440-8C58-B2F61F069C67}">
      <dgm:prSet/>
      <dgm:spPr/>
      <dgm:t>
        <a:bodyPr/>
        <a:lstStyle/>
        <a:p>
          <a:endParaRPr lang="en-US"/>
        </a:p>
      </dgm:t>
    </dgm:pt>
    <dgm:pt modelId="{AFE5F376-D487-474F-B45D-13288CCED0EC}" type="sibTrans" cxnId="{593E45AA-DCD9-2440-8C58-B2F61F069C67}">
      <dgm:prSet/>
      <dgm:spPr/>
      <dgm:t>
        <a:bodyPr/>
        <a:lstStyle/>
        <a:p>
          <a:endParaRPr lang="en-US"/>
        </a:p>
      </dgm:t>
    </dgm:pt>
    <dgm:pt modelId="{468E1E5B-2CAD-3742-9D10-298FA9E3C4FE}" type="pres">
      <dgm:prSet presAssocID="{E8C9CE05-44A5-A041-9EC8-53DD99DA57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397F2-C521-264A-8C61-2BA59466CD13}" type="pres">
      <dgm:prSet presAssocID="{0DA369B7-751B-B14D-8394-6DCE79ABB545}" presName="hierRoot1" presStyleCnt="0">
        <dgm:presLayoutVars>
          <dgm:hierBranch val="init"/>
        </dgm:presLayoutVars>
      </dgm:prSet>
      <dgm:spPr/>
    </dgm:pt>
    <dgm:pt modelId="{C3A25964-7E9B-684F-9986-98A3BBC06731}" type="pres">
      <dgm:prSet presAssocID="{0DA369B7-751B-B14D-8394-6DCE79ABB545}" presName="rootComposite1" presStyleCnt="0"/>
      <dgm:spPr/>
    </dgm:pt>
    <dgm:pt modelId="{B2329360-7DDD-4E44-B0DC-76AA07A59168}" type="pres">
      <dgm:prSet presAssocID="{0DA369B7-751B-B14D-8394-6DCE79ABB545}" presName="rootText1" presStyleLbl="node0" presStyleIdx="0" presStyleCnt="1">
        <dgm:presLayoutVars>
          <dgm:chPref val="3"/>
        </dgm:presLayoutVars>
      </dgm:prSet>
      <dgm:spPr/>
    </dgm:pt>
    <dgm:pt modelId="{8FB55332-0F46-1742-AACB-9603B0D69B50}" type="pres">
      <dgm:prSet presAssocID="{0DA369B7-751B-B14D-8394-6DCE79ABB545}" presName="rootConnector1" presStyleLbl="node1" presStyleIdx="0" presStyleCnt="0"/>
      <dgm:spPr/>
    </dgm:pt>
    <dgm:pt modelId="{71B539E6-528A-CA41-AE43-B924E2FCF690}" type="pres">
      <dgm:prSet presAssocID="{0DA369B7-751B-B14D-8394-6DCE79ABB545}" presName="hierChild2" presStyleCnt="0"/>
      <dgm:spPr/>
    </dgm:pt>
    <dgm:pt modelId="{6E59E2A1-6387-1B48-9708-F3D713052EBA}" type="pres">
      <dgm:prSet presAssocID="{264877C4-E6AE-F64E-9EE7-0081DB6B419B}" presName="Name37" presStyleLbl="parChTrans1D2" presStyleIdx="0" presStyleCnt="2"/>
      <dgm:spPr/>
    </dgm:pt>
    <dgm:pt modelId="{2940FC99-19DD-6947-99E2-35D8751554C3}" type="pres">
      <dgm:prSet presAssocID="{3909066A-FCB3-284B-A307-6AAE8DAF7F03}" presName="hierRoot2" presStyleCnt="0">
        <dgm:presLayoutVars>
          <dgm:hierBranch val="init"/>
        </dgm:presLayoutVars>
      </dgm:prSet>
      <dgm:spPr/>
    </dgm:pt>
    <dgm:pt modelId="{B6472F83-614B-D947-B215-E8D87B28F430}" type="pres">
      <dgm:prSet presAssocID="{3909066A-FCB3-284B-A307-6AAE8DAF7F03}" presName="rootComposite" presStyleCnt="0"/>
      <dgm:spPr/>
    </dgm:pt>
    <dgm:pt modelId="{7A2AED69-E11C-1F4D-A053-14BC6A9CA15D}" type="pres">
      <dgm:prSet presAssocID="{3909066A-FCB3-284B-A307-6AAE8DAF7F03}" presName="rootText" presStyleLbl="node2" presStyleIdx="0" presStyleCnt="2">
        <dgm:presLayoutVars>
          <dgm:chPref val="3"/>
        </dgm:presLayoutVars>
      </dgm:prSet>
      <dgm:spPr/>
    </dgm:pt>
    <dgm:pt modelId="{BF20E119-642F-3043-BF80-615433D646D1}" type="pres">
      <dgm:prSet presAssocID="{3909066A-FCB3-284B-A307-6AAE8DAF7F03}" presName="rootConnector" presStyleLbl="node2" presStyleIdx="0" presStyleCnt="2"/>
      <dgm:spPr/>
    </dgm:pt>
    <dgm:pt modelId="{DB192226-CD7C-C745-9380-4E9BDAAB2796}" type="pres">
      <dgm:prSet presAssocID="{3909066A-FCB3-284B-A307-6AAE8DAF7F03}" presName="hierChild4" presStyleCnt="0"/>
      <dgm:spPr/>
    </dgm:pt>
    <dgm:pt modelId="{ACA5182D-1861-EC4F-95AD-8BF6F20F6A82}" type="pres">
      <dgm:prSet presAssocID="{3909066A-FCB3-284B-A307-6AAE8DAF7F03}" presName="hierChild5" presStyleCnt="0"/>
      <dgm:spPr/>
    </dgm:pt>
    <dgm:pt modelId="{64AB6F26-90E6-1348-A47F-F7DFE100FAF0}" type="pres">
      <dgm:prSet presAssocID="{B3651FE9-2AB5-9349-94C2-AF81A387CE70}" presName="Name37" presStyleLbl="parChTrans1D2" presStyleIdx="1" presStyleCnt="2"/>
      <dgm:spPr/>
    </dgm:pt>
    <dgm:pt modelId="{714319A6-F737-7140-9722-6BBE49263DD5}" type="pres">
      <dgm:prSet presAssocID="{1844F3E8-A738-7944-A8B5-772A5B6B88AD}" presName="hierRoot2" presStyleCnt="0">
        <dgm:presLayoutVars>
          <dgm:hierBranch val="init"/>
        </dgm:presLayoutVars>
      </dgm:prSet>
      <dgm:spPr/>
    </dgm:pt>
    <dgm:pt modelId="{2DA54654-620D-5448-ACE0-661FD1430D2B}" type="pres">
      <dgm:prSet presAssocID="{1844F3E8-A738-7944-A8B5-772A5B6B88AD}" presName="rootComposite" presStyleCnt="0"/>
      <dgm:spPr/>
    </dgm:pt>
    <dgm:pt modelId="{8D6CB881-1F28-C34A-AF9A-12DB936341EA}" type="pres">
      <dgm:prSet presAssocID="{1844F3E8-A738-7944-A8B5-772A5B6B88AD}" presName="rootText" presStyleLbl="node2" presStyleIdx="1" presStyleCnt="2">
        <dgm:presLayoutVars>
          <dgm:chPref val="3"/>
        </dgm:presLayoutVars>
      </dgm:prSet>
      <dgm:spPr/>
    </dgm:pt>
    <dgm:pt modelId="{E27CDE30-8D83-D34B-96E2-31760EFAA06D}" type="pres">
      <dgm:prSet presAssocID="{1844F3E8-A738-7944-A8B5-772A5B6B88AD}" presName="rootConnector" presStyleLbl="node2" presStyleIdx="1" presStyleCnt="2"/>
      <dgm:spPr/>
    </dgm:pt>
    <dgm:pt modelId="{247670C9-27CF-9F4C-B096-65C91A35AE54}" type="pres">
      <dgm:prSet presAssocID="{1844F3E8-A738-7944-A8B5-772A5B6B88AD}" presName="hierChild4" presStyleCnt="0"/>
      <dgm:spPr/>
    </dgm:pt>
    <dgm:pt modelId="{748980CB-8BEB-9F40-AED6-3FDEE862DE4E}" type="pres">
      <dgm:prSet presAssocID="{1844F3E8-A738-7944-A8B5-772A5B6B88AD}" presName="hierChild5" presStyleCnt="0"/>
      <dgm:spPr/>
    </dgm:pt>
    <dgm:pt modelId="{3DD1ADE7-1543-324F-B001-196BFC713273}" type="pres">
      <dgm:prSet presAssocID="{0DA369B7-751B-B14D-8394-6DCE79ABB545}" presName="hierChild3" presStyleCnt="0"/>
      <dgm:spPr/>
    </dgm:pt>
  </dgm:ptLst>
  <dgm:cxnLst>
    <dgm:cxn modelId="{851E6D40-5428-B449-B068-704059C2C594}" type="presOf" srcId="{E8C9CE05-44A5-A041-9EC8-53DD99DA57BF}" destId="{468E1E5B-2CAD-3742-9D10-298FA9E3C4FE}" srcOrd="0" destOrd="0" presId="urn:microsoft.com/office/officeart/2005/8/layout/orgChart1"/>
    <dgm:cxn modelId="{C103CD46-8932-9142-9CCA-2FDDE91B97BF}" srcId="{0DA369B7-751B-B14D-8394-6DCE79ABB545}" destId="{3909066A-FCB3-284B-A307-6AAE8DAF7F03}" srcOrd="0" destOrd="0" parTransId="{264877C4-E6AE-F64E-9EE7-0081DB6B419B}" sibTransId="{BE278FFC-E53B-FA4B-B2CD-96A5D6E8EB87}"/>
    <dgm:cxn modelId="{7A31EF4F-3947-534B-8021-23E5464F83B2}" srcId="{E8C9CE05-44A5-A041-9EC8-53DD99DA57BF}" destId="{0DA369B7-751B-B14D-8394-6DCE79ABB545}" srcOrd="0" destOrd="0" parTransId="{007E835F-E5B6-1E4D-B5C8-A014590F178D}" sibTransId="{4AC4C3C3-0B59-A249-8891-B3636DD2C320}"/>
    <dgm:cxn modelId="{3E9C915E-1F7C-A040-888A-C96C55EDD89B}" type="presOf" srcId="{1844F3E8-A738-7944-A8B5-772A5B6B88AD}" destId="{E27CDE30-8D83-D34B-96E2-31760EFAA06D}" srcOrd="1" destOrd="0" presId="urn:microsoft.com/office/officeart/2005/8/layout/orgChart1"/>
    <dgm:cxn modelId="{9A560288-7459-DC4C-BB9D-738E99B4BA28}" type="presOf" srcId="{3909066A-FCB3-284B-A307-6AAE8DAF7F03}" destId="{7A2AED69-E11C-1F4D-A053-14BC6A9CA15D}" srcOrd="0" destOrd="0" presId="urn:microsoft.com/office/officeart/2005/8/layout/orgChart1"/>
    <dgm:cxn modelId="{D8412A96-DF3E-894B-A2AA-ABDE8D9740E8}" type="presOf" srcId="{3909066A-FCB3-284B-A307-6AAE8DAF7F03}" destId="{BF20E119-642F-3043-BF80-615433D646D1}" srcOrd="1" destOrd="0" presId="urn:microsoft.com/office/officeart/2005/8/layout/orgChart1"/>
    <dgm:cxn modelId="{01173C9E-4730-FB42-BF3E-D2FE5F0A48E3}" type="presOf" srcId="{264877C4-E6AE-F64E-9EE7-0081DB6B419B}" destId="{6E59E2A1-6387-1B48-9708-F3D713052EBA}" srcOrd="0" destOrd="0" presId="urn:microsoft.com/office/officeart/2005/8/layout/orgChart1"/>
    <dgm:cxn modelId="{76CD4D9F-35B2-6C43-A496-1F26CBC1A2AE}" type="presOf" srcId="{0DA369B7-751B-B14D-8394-6DCE79ABB545}" destId="{B2329360-7DDD-4E44-B0DC-76AA07A59168}" srcOrd="0" destOrd="0" presId="urn:microsoft.com/office/officeart/2005/8/layout/orgChart1"/>
    <dgm:cxn modelId="{593E45AA-DCD9-2440-8C58-B2F61F069C67}" srcId="{0DA369B7-751B-B14D-8394-6DCE79ABB545}" destId="{1844F3E8-A738-7944-A8B5-772A5B6B88AD}" srcOrd="1" destOrd="0" parTransId="{B3651FE9-2AB5-9349-94C2-AF81A387CE70}" sibTransId="{AFE5F376-D487-474F-B45D-13288CCED0EC}"/>
    <dgm:cxn modelId="{803DE6C7-D1F3-EC4B-8E98-916A0C1E7762}" type="presOf" srcId="{0DA369B7-751B-B14D-8394-6DCE79ABB545}" destId="{8FB55332-0F46-1742-AACB-9603B0D69B50}" srcOrd="1" destOrd="0" presId="urn:microsoft.com/office/officeart/2005/8/layout/orgChart1"/>
    <dgm:cxn modelId="{46E5E6CD-C09F-934C-9923-7ACAB2628CFD}" type="presOf" srcId="{B3651FE9-2AB5-9349-94C2-AF81A387CE70}" destId="{64AB6F26-90E6-1348-A47F-F7DFE100FAF0}" srcOrd="0" destOrd="0" presId="urn:microsoft.com/office/officeart/2005/8/layout/orgChart1"/>
    <dgm:cxn modelId="{766076DF-6A84-3142-BE78-DA82C9F61654}" type="presOf" srcId="{1844F3E8-A738-7944-A8B5-772A5B6B88AD}" destId="{8D6CB881-1F28-C34A-AF9A-12DB936341EA}" srcOrd="0" destOrd="0" presId="urn:microsoft.com/office/officeart/2005/8/layout/orgChart1"/>
    <dgm:cxn modelId="{A340A897-FB4E-FA49-969D-99FDDF693551}" type="presParOf" srcId="{468E1E5B-2CAD-3742-9D10-298FA9E3C4FE}" destId="{AE0397F2-C521-264A-8C61-2BA59466CD13}" srcOrd="0" destOrd="0" presId="urn:microsoft.com/office/officeart/2005/8/layout/orgChart1"/>
    <dgm:cxn modelId="{6816A631-36EC-084B-B31D-FC69DB9DAC04}" type="presParOf" srcId="{AE0397F2-C521-264A-8C61-2BA59466CD13}" destId="{C3A25964-7E9B-684F-9986-98A3BBC06731}" srcOrd="0" destOrd="0" presId="urn:microsoft.com/office/officeart/2005/8/layout/orgChart1"/>
    <dgm:cxn modelId="{8FFA37B1-CAEE-D24C-99E8-CA69C140C48B}" type="presParOf" srcId="{C3A25964-7E9B-684F-9986-98A3BBC06731}" destId="{B2329360-7DDD-4E44-B0DC-76AA07A59168}" srcOrd="0" destOrd="0" presId="urn:microsoft.com/office/officeart/2005/8/layout/orgChart1"/>
    <dgm:cxn modelId="{61446D7B-790F-3242-BC0B-26E3BDF8B170}" type="presParOf" srcId="{C3A25964-7E9B-684F-9986-98A3BBC06731}" destId="{8FB55332-0F46-1742-AACB-9603B0D69B50}" srcOrd="1" destOrd="0" presId="urn:microsoft.com/office/officeart/2005/8/layout/orgChart1"/>
    <dgm:cxn modelId="{EF9177A2-45F4-964D-84A3-816F5DACD6DE}" type="presParOf" srcId="{AE0397F2-C521-264A-8C61-2BA59466CD13}" destId="{71B539E6-528A-CA41-AE43-B924E2FCF690}" srcOrd="1" destOrd="0" presId="urn:microsoft.com/office/officeart/2005/8/layout/orgChart1"/>
    <dgm:cxn modelId="{6FFDA4E0-D745-DD49-A374-75AC4A2FC775}" type="presParOf" srcId="{71B539E6-528A-CA41-AE43-B924E2FCF690}" destId="{6E59E2A1-6387-1B48-9708-F3D713052EBA}" srcOrd="0" destOrd="0" presId="urn:microsoft.com/office/officeart/2005/8/layout/orgChart1"/>
    <dgm:cxn modelId="{EE7917C8-A58C-194D-9BCF-207338227E19}" type="presParOf" srcId="{71B539E6-528A-CA41-AE43-B924E2FCF690}" destId="{2940FC99-19DD-6947-99E2-35D8751554C3}" srcOrd="1" destOrd="0" presId="urn:microsoft.com/office/officeart/2005/8/layout/orgChart1"/>
    <dgm:cxn modelId="{1C8E04C0-8151-F248-9608-E7C183F49516}" type="presParOf" srcId="{2940FC99-19DD-6947-99E2-35D8751554C3}" destId="{B6472F83-614B-D947-B215-E8D87B28F430}" srcOrd="0" destOrd="0" presId="urn:microsoft.com/office/officeart/2005/8/layout/orgChart1"/>
    <dgm:cxn modelId="{0CFDDECC-BF9B-3F49-971B-201809B8EFC8}" type="presParOf" srcId="{B6472F83-614B-D947-B215-E8D87B28F430}" destId="{7A2AED69-E11C-1F4D-A053-14BC6A9CA15D}" srcOrd="0" destOrd="0" presId="urn:microsoft.com/office/officeart/2005/8/layout/orgChart1"/>
    <dgm:cxn modelId="{04A12920-34A8-314E-889A-2E92FAE643E5}" type="presParOf" srcId="{B6472F83-614B-D947-B215-E8D87B28F430}" destId="{BF20E119-642F-3043-BF80-615433D646D1}" srcOrd="1" destOrd="0" presId="urn:microsoft.com/office/officeart/2005/8/layout/orgChart1"/>
    <dgm:cxn modelId="{0055CC12-ABE4-4E4E-99AB-73603F2658A0}" type="presParOf" srcId="{2940FC99-19DD-6947-99E2-35D8751554C3}" destId="{DB192226-CD7C-C745-9380-4E9BDAAB2796}" srcOrd="1" destOrd="0" presId="urn:microsoft.com/office/officeart/2005/8/layout/orgChart1"/>
    <dgm:cxn modelId="{A063FFFD-AF5E-C743-9ACF-5F3712EDDF75}" type="presParOf" srcId="{2940FC99-19DD-6947-99E2-35D8751554C3}" destId="{ACA5182D-1861-EC4F-95AD-8BF6F20F6A82}" srcOrd="2" destOrd="0" presId="urn:microsoft.com/office/officeart/2005/8/layout/orgChart1"/>
    <dgm:cxn modelId="{54E94F7D-F831-AB40-AD50-57F5C148BA55}" type="presParOf" srcId="{71B539E6-528A-CA41-AE43-B924E2FCF690}" destId="{64AB6F26-90E6-1348-A47F-F7DFE100FAF0}" srcOrd="2" destOrd="0" presId="urn:microsoft.com/office/officeart/2005/8/layout/orgChart1"/>
    <dgm:cxn modelId="{782534BC-8FF0-0146-B371-4D6EAB2D10B4}" type="presParOf" srcId="{71B539E6-528A-CA41-AE43-B924E2FCF690}" destId="{714319A6-F737-7140-9722-6BBE49263DD5}" srcOrd="3" destOrd="0" presId="urn:microsoft.com/office/officeart/2005/8/layout/orgChart1"/>
    <dgm:cxn modelId="{86A5E317-45F8-E94B-8931-4ADEFBC1D63E}" type="presParOf" srcId="{714319A6-F737-7140-9722-6BBE49263DD5}" destId="{2DA54654-620D-5448-ACE0-661FD1430D2B}" srcOrd="0" destOrd="0" presId="urn:microsoft.com/office/officeart/2005/8/layout/orgChart1"/>
    <dgm:cxn modelId="{3D80764D-EC34-CB4B-92C6-CAC517385343}" type="presParOf" srcId="{2DA54654-620D-5448-ACE0-661FD1430D2B}" destId="{8D6CB881-1F28-C34A-AF9A-12DB936341EA}" srcOrd="0" destOrd="0" presId="urn:microsoft.com/office/officeart/2005/8/layout/orgChart1"/>
    <dgm:cxn modelId="{E55C761D-71EF-6746-B6BA-7ADA89C74C20}" type="presParOf" srcId="{2DA54654-620D-5448-ACE0-661FD1430D2B}" destId="{E27CDE30-8D83-D34B-96E2-31760EFAA06D}" srcOrd="1" destOrd="0" presId="urn:microsoft.com/office/officeart/2005/8/layout/orgChart1"/>
    <dgm:cxn modelId="{F7419BE7-B126-2B43-B1FE-3A964E5719D6}" type="presParOf" srcId="{714319A6-F737-7140-9722-6BBE49263DD5}" destId="{247670C9-27CF-9F4C-B096-65C91A35AE54}" srcOrd="1" destOrd="0" presId="urn:microsoft.com/office/officeart/2005/8/layout/orgChart1"/>
    <dgm:cxn modelId="{877B25B0-5EF5-AF4E-8C91-012BD436129C}" type="presParOf" srcId="{714319A6-F737-7140-9722-6BBE49263DD5}" destId="{748980CB-8BEB-9F40-AED6-3FDEE862DE4E}" srcOrd="2" destOrd="0" presId="urn:microsoft.com/office/officeart/2005/8/layout/orgChart1"/>
    <dgm:cxn modelId="{4A7C26C6-B2A5-1347-8DBD-0024E09A9BAE}" type="presParOf" srcId="{AE0397F2-C521-264A-8C61-2BA59466CD13}" destId="{3DD1ADE7-1543-324F-B001-196BFC713273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C9CE05-44A5-A041-9EC8-53DD99DA57BF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A369B7-751B-B14D-8394-6DCE79ABB54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Class</a:t>
          </a:r>
        </a:p>
      </dgm:t>
    </dgm:pt>
    <dgm:pt modelId="{007E835F-E5B6-1E4D-B5C8-A014590F178D}" type="parTrans" cxnId="{7A31EF4F-3947-534B-8021-23E5464F83B2}">
      <dgm:prSet/>
      <dgm:spPr/>
      <dgm:t>
        <a:bodyPr/>
        <a:lstStyle/>
        <a:p>
          <a:endParaRPr lang="en-US"/>
        </a:p>
      </dgm:t>
    </dgm:pt>
    <dgm:pt modelId="{4AC4C3C3-0B59-A249-8891-B3636DD2C320}" type="sibTrans" cxnId="{7A31EF4F-3947-534B-8021-23E5464F83B2}">
      <dgm:prSet/>
      <dgm:spPr/>
      <dgm:t>
        <a:bodyPr/>
        <a:lstStyle/>
        <a:p>
          <a:endParaRPr lang="en-US"/>
        </a:p>
      </dgm:t>
    </dgm:pt>
    <dgm:pt modelId="{3909066A-FCB3-284B-A307-6AAE8DAF7F0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Attributes</a:t>
          </a:r>
        </a:p>
      </dgm:t>
    </dgm:pt>
    <dgm:pt modelId="{264877C4-E6AE-F64E-9EE7-0081DB6B419B}" type="parTrans" cxnId="{C103CD46-8932-9142-9CCA-2FDDE91B97BF}">
      <dgm:prSet/>
      <dgm:spPr/>
      <dgm:t>
        <a:bodyPr/>
        <a:lstStyle/>
        <a:p>
          <a:endParaRPr lang="en-US"/>
        </a:p>
      </dgm:t>
    </dgm:pt>
    <dgm:pt modelId="{BE278FFC-E53B-FA4B-B2CD-96A5D6E8EB87}" type="sibTrans" cxnId="{C103CD46-8932-9142-9CCA-2FDDE91B97BF}">
      <dgm:prSet/>
      <dgm:spPr/>
      <dgm:t>
        <a:bodyPr/>
        <a:lstStyle/>
        <a:p>
          <a:endParaRPr lang="en-US"/>
        </a:p>
      </dgm:t>
    </dgm:pt>
    <dgm:pt modelId="{1844F3E8-A738-7944-A8B5-772A5B6B88A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B3651FE9-2AB5-9349-94C2-AF81A387CE70}" type="parTrans" cxnId="{593E45AA-DCD9-2440-8C58-B2F61F069C67}">
      <dgm:prSet/>
      <dgm:spPr/>
      <dgm:t>
        <a:bodyPr/>
        <a:lstStyle/>
        <a:p>
          <a:endParaRPr lang="en-US"/>
        </a:p>
      </dgm:t>
    </dgm:pt>
    <dgm:pt modelId="{AFE5F376-D487-474F-B45D-13288CCED0EC}" type="sibTrans" cxnId="{593E45AA-DCD9-2440-8C58-B2F61F069C67}">
      <dgm:prSet/>
      <dgm:spPr/>
      <dgm:t>
        <a:bodyPr/>
        <a:lstStyle/>
        <a:p>
          <a:endParaRPr lang="en-US"/>
        </a:p>
      </dgm:t>
    </dgm:pt>
    <dgm:pt modelId="{468E1E5B-2CAD-3742-9D10-298FA9E3C4FE}" type="pres">
      <dgm:prSet presAssocID="{E8C9CE05-44A5-A041-9EC8-53DD99DA57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397F2-C521-264A-8C61-2BA59466CD13}" type="pres">
      <dgm:prSet presAssocID="{0DA369B7-751B-B14D-8394-6DCE79ABB545}" presName="hierRoot1" presStyleCnt="0">
        <dgm:presLayoutVars>
          <dgm:hierBranch val="init"/>
        </dgm:presLayoutVars>
      </dgm:prSet>
      <dgm:spPr/>
    </dgm:pt>
    <dgm:pt modelId="{C3A25964-7E9B-684F-9986-98A3BBC06731}" type="pres">
      <dgm:prSet presAssocID="{0DA369B7-751B-B14D-8394-6DCE79ABB545}" presName="rootComposite1" presStyleCnt="0"/>
      <dgm:spPr/>
    </dgm:pt>
    <dgm:pt modelId="{B2329360-7DDD-4E44-B0DC-76AA07A59168}" type="pres">
      <dgm:prSet presAssocID="{0DA369B7-751B-B14D-8394-6DCE79ABB545}" presName="rootText1" presStyleLbl="node0" presStyleIdx="0" presStyleCnt="1" custLinFactNeighborY="0">
        <dgm:presLayoutVars>
          <dgm:chPref val="3"/>
        </dgm:presLayoutVars>
      </dgm:prSet>
      <dgm:spPr/>
    </dgm:pt>
    <dgm:pt modelId="{8FB55332-0F46-1742-AACB-9603B0D69B50}" type="pres">
      <dgm:prSet presAssocID="{0DA369B7-751B-B14D-8394-6DCE79ABB545}" presName="rootConnector1" presStyleLbl="node1" presStyleIdx="0" presStyleCnt="0"/>
      <dgm:spPr/>
    </dgm:pt>
    <dgm:pt modelId="{71B539E6-528A-CA41-AE43-B924E2FCF690}" type="pres">
      <dgm:prSet presAssocID="{0DA369B7-751B-B14D-8394-6DCE79ABB545}" presName="hierChild2" presStyleCnt="0"/>
      <dgm:spPr/>
    </dgm:pt>
    <dgm:pt modelId="{6E59E2A1-6387-1B48-9708-F3D713052EBA}" type="pres">
      <dgm:prSet presAssocID="{264877C4-E6AE-F64E-9EE7-0081DB6B419B}" presName="Name37" presStyleLbl="parChTrans1D2" presStyleIdx="0" presStyleCnt="2"/>
      <dgm:spPr/>
    </dgm:pt>
    <dgm:pt modelId="{2940FC99-19DD-6947-99E2-35D8751554C3}" type="pres">
      <dgm:prSet presAssocID="{3909066A-FCB3-284B-A307-6AAE8DAF7F03}" presName="hierRoot2" presStyleCnt="0">
        <dgm:presLayoutVars>
          <dgm:hierBranch val="init"/>
        </dgm:presLayoutVars>
      </dgm:prSet>
      <dgm:spPr/>
    </dgm:pt>
    <dgm:pt modelId="{B6472F83-614B-D947-B215-E8D87B28F430}" type="pres">
      <dgm:prSet presAssocID="{3909066A-FCB3-284B-A307-6AAE8DAF7F03}" presName="rootComposite" presStyleCnt="0"/>
      <dgm:spPr/>
    </dgm:pt>
    <dgm:pt modelId="{7A2AED69-E11C-1F4D-A053-14BC6A9CA15D}" type="pres">
      <dgm:prSet presAssocID="{3909066A-FCB3-284B-A307-6AAE8DAF7F03}" presName="rootText" presStyleLbl="node2" presStyleIdx="0" presStyleCnt="2">
        <dgm:presLayoutVars>
          <dgm:chPref val="3"/>
        </dgm:presLayoutVars>
      </dgm:prSet>
      <dgm:spPr/>
    </dgm:pt>
    <dgm:pt modelId="{BF20E119-642F-3043-BF80-615433D646D1}" type="pres">
      <dgm:prSet presAssocID="{3909066A-FCB3-284B-A307-6AAE8DAF7F03}" presName="rootConnector" presStyleLbl="node2" presStyleIdx="0" presStyleCnt="2"/>
      <dgm:spPr/>
    </dgm:pt>
    <dgm:pt modelId="{DB192226-CD7C-C745-9380-4E9BDAAB2796}" type="pres">
      <dgm:prSet presAssocID="{3909066A-FCB3-284B-A307-6AAE8DAF7F03}" presName="hierChild4" presStyleCnt="0"/>
      <dgm:spPr/>
    </dgm:pt>
    <dgm:pt modelId="{ACA5182D-1861-EC4F-95AD-8BF6F20F6A82}" type="pres">
      <dgm:prSet presAssocID="{3909066A-FCB3-284B-A307-6AAE8DAF7F03}" presName="hierChild5" presStyleCnt="0"/>
      <dgm:spPr/>
    </dgm:pt>
    <dgm:pt modelId="{64AB6F26-90E6-1348-A47F-F7DFE100FAF0}" type="pres">
      <dgm:prSet presAssocID="{B3651FE9-2AB5-9349-94C2-AF81A387CE70}" presName="Name37" presStyleLbl="parChTrans1D2" presStyleIdx="1" presStyleCnt="2"/>
      <dgm:spPr/>
    </dgm:pt>
    <dgm:pt modelId="{714319A6-F737-7140-9722-6BBE49263DD5}" type="pres">
      <dgm:prSet presAssocID="{1844F3E8-A738-7944-A8B5-772A5B6B88AD}" presName="hierRoot2" presStyleCnt="0">
        <dgm:presLayoutVars>
          <dgm:hierBranch val="init"/>
        </dgm:presLayoutVars>
      </dgm:prSet>
      <dgm:spPr/>
    </dgm:pt>
    <dgm:pt modelId="{2DA54654-620D-5448-ACE0-661FD1430D2B}" type="pres">
      <dgm:prSet presAssocID="{1844F3E8-A738-7944-A8B5-772A5B6B88AD}" presName="rootComposite" presStyleCnt="0"/>
      <dgm:spPr/>
    </dgm:pt>
    <dgm:pt modelId="{8D6CB881-1F28-C34A-AF9A-12DB936341EA}" type="pres">
      <dgm:prSet presAssocID="{1844F3E8-A738-7944-A8B5-772A5B6B88AD}" presName="rootText" presStyleLbl="node2" presStyleIdx="1" presStyleCnt="2">
        <dgm:presLayoutVars>
          <dgm:chPref val="3"/>
        </dgm:presLayoutVars>
      </dgm:prSet>
      <dgm:spPr/>
    </dgm:pt>
    <dgm:pt modelId="{E27CDE30-8D83-D34B-96E2-31760EFAA06D}" type="pres">
      <dgm:prSet presAssocID="{1844F3E8-A738-7944-A8B5-772A5B6B88AD}" presName="rootConnector" presStyleLbl="node2" presStyleIdx="1" presStyleCnt="2"/>
      <dgm:spPr/>
    </dgm:pt>
    <dgm:pt modelId="{247670C9-27CF-9F4C-B096-65C91A35AE54}" type="pres">
      <dgm:prSet presAssocID="{1844F3E8-A738-7944-A8B5-772A5B6B88AD}" presName="hierChild4" presStyleCnt="0"/>
      <dgm:spPr/>
    </dgm:pt>
    <dgm:pt modelId="{748980CB-8BEB-9F40-AED6-3FDEE862DE4E}" type="pres">
      <dgm:prSet presAssocID="{1844F3E8-A738-7944-A8B5-772A5B6B88AD}" presName="hierChild5" presStyleCnt="0"/>
      <dgm:spPr/>
    </dgm:pt>
    <dgm:pt modelId="{3DD1ADE7-1543-324F-B001-196BFC713273}" type="pres">
      <dgm:prSet presAssocID="{0DA369B7-751B-B14D-8394-6DCE79ABB545}" presName="hierChild3" presStyleCnt="0"/>
      <dgm:spPr/>
    </dgm:pt>
  </dgm:ptLst>
  <dgm:cxnLst>
    <dgm:cxn modelId="{303A2718-B569-3241-B7E2-9576FF3A3F7A}" type="presOf" srcId="{B3651FE9-2AB5-9349-94C2-AF81A387CE70}" destId="{64AB6F26-90E6-1348-A47F-F7DFE100FAF0}" srcOrd="0" destOrd="0" presId="urn:microsoft.com/office/officeart/2005/8/layout/orgChart1"/>
    <dgm:cxn modelId="{B52DA32A-C3D4-2D4B-A61E-C438417933CF}" type="presOf" srcId="{E8C9CE05-44A5-A041-9EC8-53DD99DA57BF}" destId="{468E1E5B-2CAD-3742-9D10-298FA9E3C4FE}" srcOrd="0" destOrd="0" presId="urn:microsoft.com/office/officeart/2005/8/layout/orgChart1"/>
    <dgm:cxn modelId="{A7530232-503D-4E48-9275-43267ECE8B9C}" type="presOf" srcId="{0DA369B7-751B-B14D-8394-6DCE79ABB545}" destId="{B2329360-7DDD-4E44-B0DC-76AA07A59168}" srcOrd="0" destOrd="0" presId="urn:microsoft.com/office/officeart/2005/8/layout/orgChart1"/>
    <dgm:cxn modelId="{C103CD46-8932-9142-9CCA-2FDDE91B97BF}" srcId="{0DA369B7-751B-B14D-8394-6DCE79ABB545}" destId="{3909066A-FCB3-284B-A307-6AAE8DAF7F03}" srcOrd="0" destOrd="0" parTransId="{264877C4-E6AE-F64E-9EE7-0081DB6B419B}" sibTransId="{BE278FFC-E53B-FA4B-B2CD-96A5D6E8EB87}"/>
    <dgm:cxn modelId="{7A31EF4F-3947-534B-8021-23E5464F83B2}" srcId="{E8C9CE05-44A5-A041-9EC8-53DD99DA57BF}" destId="{0DA369B7-751B-B14D-8394-6DCE79ABB545}" srcOrd="0" destOrd="0" parTransId="{007E835F-E5B6-1E4D-B5C8-A014590F178D}" sibTransId="{4AC4C3C3-0B59-A249-8891-B3636DD2C320}"/>
    <dgm:cxn modelId="{830DAD53-7218-7845-91E1-FAEB93A39A31}" type="presOf" srcId="{3909066A-FCB3-284B-A307-6AAE8DAF7F03}" destId="{BF20E119-642F-3043-BF80-615433D646D1}" srcOrd="1" destOrd="0" presId="urn:microsoft.com/office/officeart/2005/8/layout/orgChart1"/>
    <dgm:cxn modelId="{EBE18D66-9150-B14C-98FA-43E98CE9FBE2}" type="presOf" srcId="{264877C4-E6AE-F64E-9EE7-0081DB6B419B}" destId="{6E59E2A1-6387-1B48-9708-F3D713052EBA}" srcOrd="0" destOrd="0" presId="urn:microsoft.com/office/officeart/2005/8/layout/orgChart1"/>
    <dgm:cxn modelId="{C15BCBA2-0BBD-9B4A-BDD9-2987FC0113DF}" type="presOf" srcId="{3909066A-FCB3-284B-A307-6AAE8DAF7F03}" destId="{7A2AED69-E11C-1F4D-A053-14BC6A9CA15D}" srcOrd="0" destOrd="0" presId="urn:microsoft.com/office/officeart/2005/8/layout/orgChart1"/>
    <dgm:cxn modelId="{593E45AA-DCD9-2440-8C58-B2F61F069C67}" srcId="{0DA369B7-751B-B14D-8394-6DCE79ABB545}" destId="{1844F3E8-A738-7944-A8B5-772A5B6B88AD}" srcOrd="1" destOrd="0" parTransId="{B3651FE9-2AB5-9349-94C2-AF81A387CE70}" sibTransId="{AFE5F376-D487-474F-B45D-13288CCED0EC}"/>
    <dgm:cxn modelId="{CFA346AD-7939-C941-BF90-0A68179A69BD}" type="presOf" srcId="{1844F3E8-A738-7944-A8B5-772A5B6B88AD}" destId="{8D6CB881-1F28-C34A-AF9A-12DB936341EA}" srcOrd="0" destOrd="0" presId="urn:microsoft.com/office/officeart/2005/8/layout/orgChart1"/>
    <dgm:cxn modelId="{B1108EED-49C8-0040-9979-319B03468F23}" type="presOf" srcId="{1844F3E8-A738-7944-A8B5-772A5B6B88AD}" destId="{E27CDE30-8D83-D34B-96E2-31760EFAA06D}" srcOrd="1" destOrd="0" presId="urn:microsoft.com/office/officeart/2005/8/layout/orgChart1"/>
    <dgm:cxn modelId="{A5A0A1F4-ED77-684A-8A7A-6CFF8D44D2E9}" type="presOf" srcId="{0DA369B7-751B-B14D-8394-6DCE79ABB545}" destId="{8FB55332-0F46-1742-AACB-9603B0D69B50}" srcOrd="1" destOrd="0" presId="urn:microsoft.com/office/officeart/2005/8/layout/orgChart1"/>
    <dgm:cxn modelId="{AF4D5B20-AC6A-4E42-9636-FAA4E42A40AB}" type="presParOf" srcId="{468E1E5B-2CAD-3742-9D10-298FA9E3C4FE}" destId="{AE0397F2-C521-264A-8C61-2BA59466CD13}" srcOrd="0" destOrd="0" presId="urn:microsoft.com/office/officeart/2005/8/layout/orgChart1"/>
    <dgm:cxn modelId="{88BDC299-20AB-D945-B8C9-17D4E502BA96}" type="presParOf" srcId="{AE0397F2-C521-264A-8C61-2BA59466CD13}" destId="{C3A25964-7E9B-684F-9986-98A3BBC06731}" srcOrd="0" destOrd="0" presId="urn:microsoft.com/office/officeart/2005/8/layout/orgChart1"/>
    <dgm:cxn modelId="{DAC09077-7A94-9043-9056-96CFBD46CCDD}" type="presParOf" srcId="{C3A25964-7E9B-684F-9986-98A3BBC06731}" destId="{B2329360-7DDD-4E44-B0DC-76AA07A59168}" srcOrd="0" destOrd="0" presId="urn:microsoft.com/office/officeart/2005/8/layout/orgChart1"/>
    <dgm:cxn modelId="{ED4613D8-6841-B642-8622-7B4813209414}" type="presParOf" srcId="{C3A25964-7E9B-684F-9986-98A3BBC06731}" destId="{8FB55332-0F46-1742-AACB-9603B0D69B50}" srcOrd="1" destOrd="0" presId="urn:microsoft.com/office/officeart/2005/8/layout/orgChart1"/>
    <dgm:cxn modelId="{44DC9FE6-E3FA-7E45-9439-395BD4543971}" type="presParOf" srcId="{AE0397F2-C521-264A-8C61-2BA59466CD13}" destId="{71B539E6-528A-CA41-AE43-B924E2FCF690}" srcOrd="1" destOrd="0" presId="urn:microsoft.com/office/officeart/2005/8/layout/orgChart1"/>
    <dgm:cxn modelId="{547EF2BB-A0E5-F643-A545-53382E1677D3}" type="presParOf" srcId="{71B539E6-528A-CA41-AE43-B924E2FCF690}" destId="{6E59E2A1-6387-1B48-9708-F3D713052EBA}" srcOrd="0" destOrd="0" presId="urn:microsoft.com/office/officeart/2005/8/layout/orgChart1"/>
    <dgm:cxn modelId="{CCDE2979-5762-D642-90A8-743994FDD68A}" type="presParOf" srcId="{71B539E6-528A-CA41-AE43-B924E2FCF690}" destId="{2940FC99-19DD-6947-99E2-35D8751554C3}" srcOrd="1" destOrd="0" presId="urn:microsoft.com/office/officeart/2005/8/layout/orgChart1"/>
    <dgm:cxn modelId="{5F6A80DE-9B4C-984A-810B-D58D4F587F38}" type="presParOf" srcId="{2940FC99-19DD-6947-99E2-35D8751554C3}" destId="{B6472F83-614B-D947-B215-E8D87B28F430}" srcOrd="0" destOrd="0" presId="urn:microsoft.com/office/officeart/2005/8/layout/orgChart1"/>
    <dgm:cxn modelId="{31E0CBAA-CA2A-B94E-BFFE-335BF00AB062}" type="presParOf" srcId="{B6472F83-614B-D947-B215-E8D87B28F430}" destId="{7A2AED69-E11C-1F4D-A053-14BC6A9CA15D}" srcOrd="0" destOrd="0" presId="urn:microsoft.com/office/officeart/2005/8/layout/orgChart1"/>
    <dgm:cxn modelId="{6F04B6E3-5C38-5B48-A8FA-A6C158B52486}" type="presParOf" srcId="{B6472F83-614B-D947-B215-E8D87B28F430}" destId="{BF20E119-642F-3043-BF80-615433D646D1}" srcOrd="1" destOrd="0" presId="urn:microsoft.com/office/officeart/2005/8/layout/orgChart1"/>
    <dgm:cxn modelId="{BDDFA095-D18E-B84F-9384-2EDD58E1244F}" type="presParOf" srcId="{2940FC99-19DD-6947-99E2-35D8751554C3}" destId="{DB192226-CD7C-C745-9380-4E9BDAAB2796}" srcOrd="1" destOrd="0" presId="urn:microsoft.com/office/officeart/2005/8/layout/orgChart1"/>
    <dgm:cxn modelId="{2828CD91-9DF3-E344-A4F2-1A13D002E6D8}" type="presParOf" srcId="{2940FC99-19DD-6947-99E2-35D8751554C3}" destId="{ACA5182D-1861-EC4F-95AD-8BF6F20F6A82}" srcOrd="2" destOrd="0" presId="urn:microsoft.com/office/officeart/2005/8/layout/orgChart1"/>
    <dgm:cxn modelId="{D613801B-FA99-7A45-9D45-55BEEDE15F51}" type="presParOf" srcId="{71B539E6-528A-CA41-AE43-B924E2FCF690}" destId="{64AB6F26-90E6-1348-A47F-F7DFE100FAF0}" srcOrd="2" destOrd="0" presId="urn:microsoft.com/office/officeart/2005/8/layout/orgChart1"/>
    <dgm:cxn modelId="{F4A4AFB6-2F16-C844-B118-D6AE4C7B3D5B}" type="presParOf" srcId="{71B539E6-528A-CA41-AE43-B924E2FCF690}" destId="{714319A6-F737-7140-9722-6BBE49263DD5}" srcOrd="3" destOrd="0" presId="urn:microsoft.com/office/officeart/2005/8/layout/orgChart1"/>
    <dgm:cxn modelId="{7525F1C4-E227-F04F-871A-57B8E0119D63}" type="presParOf" srcId="{714319A6-F737-7140-9722-6BBE49263DD5}" destId="{2DA54654-620D-5448-ACE0-661FD1430D2B}" srcOrd="0" destOrd="0" presId="urn:microsoft.com/office/officeart/2005/8/layout/orgChart1"/>
    <dgm:cxn modelId="{B466D214-90B4-084F-B569-C02CC861D286}" type="presParOf" srcId="{2DA54654-620D-5448-ACE0-661FD1430D2B}" destId="{8D6CB881-1F28-C34A-AF9A-12DB936341EA}" srcOrd="0" destOrd="0" presId="urn:microsoft.com/office/officeart/2005/8/layout/orgChart1"/>
    <dgm:cxn modelId="{51344CB1-6126-184C-AE00-217F3587886E}" type="presParOf" srcId="{2DA54654-620D-5448-ACE0-661FD1430D2B}" destId="{E27CDE30-8D83-D34B-96E2-31760EFAA06D}" srcOrd="1" destOrd="0" presId="urn:microsoft.com/office/officeart/2005/8/layout/orgChart1"/>
    <dgm:cxn modelId="{251377D4-B1A2-DD4D-A174-8C9E403B85F0}" type="presParOf" srcId="{714319A6-F737-7140-9722-6BBE49263DD5}" destId="{247670C9-27CF-9F4C-B096-65C91A35AE54}" srcOrd="1" destOrd="0" presId="urn:microsoft.com/office/officeart/2005/8/layout/orgChart1"/>
    <dgm:cxn modelId="{5BAB97A6-5E50-384B-AF6C-497A91080339}" type="presParOf" srcId="{714319A6-F737-7140-9722-6BBE49263DD5}" destId="{748980CB-8BEB-9F40-AED6-3FDEE862DE4E}" srcOrd="2" destOrd="0" presId="urn:microsoft.com/office/officeart/2005/8/layout/orgChart1"/>
    <dgm:cxn modelId="{BD0EEB96-21F8-CE4B-A107-5B20201E0103}" type="presParOf" srcId="{AE0397F2-C521-264A-8C61-2BA59466CD13}" destId="{3DD1ADE7-1543-324F-B001-196BFC713273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C9CE05-44A5-A041-9EC8-53DD99DA57BF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A369B7-751B-B14D-8394-6DCE79ABB54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Class</a:t>
          </a:r>
        </a:p>
      </dgm:t>
    </dgm:pt>
    <dgm:pt modelId="{007E835F-E5B6-1E4D-B5C8-A014590F178D}" type="parTrans" cxnId="{7A31EF4F-3947-534B-8021-23E5464F83B2}">
      <dgm:prSet/>
      <dgm:spPr/>
      <dgm:t>
        <a:bodyPr/>
        <a:lstStyle/>
        <a:p>
          <a:endParaRPr lang="en-US"/>
        </a:p>
      </dgm:t>
    </dgm:pt>
    <dgm:pt modelId="{4AC4C3C3-0B59-A249-8891-B3636DD2C320}" type="sibTrans" cxnId="{7A31EF4F-3947-534B-8021-23E5464F83B2}">
      <dgm:prSet/>
      <dgm:spPr/>
      <dgm:t>
        <a:bodyPr/>
        <a:lstStyle/>
        <a:p>
          <a:endParaRPr lang="en-US"/>
        </a:p>
      </dgm:t>
    </dgm:pt>
    <dgm:pt modelId="{3909066A-FCB3-284B-A307-6AAE8DAF7F0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Attributes</a:t>
          </a:r>
        </a:p>
      </dgm:t>
    </dgm:pt>
    <dgm:pt modelId="{264877C4-E6AE-F64E-9EE7-0081DB6B419B}" type="parTrans" cxnId="{C103CD46-8932-9142-9CCA-2FDDE91B97BF}">
      <dgm:prSet/>
      <dgm:spPr/>
      <dgm:t>
        <a:bodyPr/>
        <a:lstStyle/>
        <a:p>
          <a:endParaRPr lang="en-US"/>
        </a:p>
      </dgm:t>
    </dgm:pt>
    <dgm:pt modelId="{BE278FFC-E53B-FA4B-B2CD-96A5D6E8EB87}" type="sibTrans" cxnId="{C103CD46-8932-9142-9CCA-2FDDE91B97BF}">
      <dgm:prSet/>
      <dgm:spPr/>
      <dgm:t>
        <a:bodyPr/>
        <a:lstStyle/>
        <a:p>
          <a:endParaRPr lang="en-US"/>
        </a:p>
      </dgm:t>
    </dgm:pt>
    <dgm:pt modelId="{1844F3E8-A738-7944-A8B5-772A5B6B88A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B3651FE9-2AB5-9349-94C2-AF81A387CE70}" type="parTrans" cxnId="{593E45AA-DCD9-2440-8C58-B2F61F069C67}">
      <dgm:prSet/>
      <dgm:spPr/>
      <dgm:t>
        <a:bodyPr/>
        <a:lstStyle/>
        <a:p>
          <a:endParaRPr lang="en-US"/>
        </a:p>
      </dgm:t>
    </dgm:pt>
    <dgm:pt modelId="{AFE5F376-D487-474F-B45D-13288CCED0EC}" type="sibTrans" cxnId="{593E45AA-DCD9-2440-8C58-B2F61F069C67}">
      <dgm:prSet/>
      <dgm:spPr/>
      <dgm:t>
        <a:bodyPr/>
        <a:lstStyle/>
        <a:p>
          <a:endParaRPr lang="en-US"/>
        </a:p>
      </dgm:t>
    </dgm:pt>
    <dgm:pt modelId="{468E1E5B-2CAD-3742-9D10-298FA9E3C4FE}" type="pres">
      <dgm:prSet presAssocID="{E8C9CE05-44A5-A041-9EC8-53DD99DA57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397F2-C521-264A-8C61-2BA59466CD13}" type="pres">
      <dgm:prSet presAssocID="{0DA369B7-751B-B14D-8394-6DCE79ABB545}" presName="hierRoot1" presStyleCnt="0">
        <dgm:presLayoutVars>
          <dgm:hierBranch val="init"/>
        </dgm:presLayoutVars>
      </dgm:prSet>
      <dgm:spPr/>
    </dgm:pt>
    <dgm:pt modelId="{C3A25964-7E9B-684F-9986-98A3BBC06731}" type="pres">
      <dgm:prSet presAssocID="{0DA369B7-751B-B14D-8394-6DCE79ABB545}" presName="rootComposite1" presStyleCnt="0"/>
      <dgm:spPr/>
    </dgm:pt>
    <dgm:pt modelId="{B2329360-7DDD-4E44-B0DC-76AA07A59168}" type="pres">
      <dgm:prSet presAssocID="{0DA369B7-751B-B14D-8394-6DCE79ABB545}" presName="rootText1" presStyleLbl="node0" presStyleIdx="0" presStyleCnt="1" custLinFactNeighborY="0">
        <dgm:presLayoutVars>
          <dgm:chPref val="3"/>
        </dgm:presLayoutVars>
      </dgm:prSet>
      <dgm:spPr/>
    </dgm:pt>
    <dgm:pt modelId="{8FB55332-0F46-1742-AACB-9603B0D69B50}" type="pres">
      <dgm:prSet presAssocID="{0DA369B7-751B-B14D-8394-6DCE79ABB545}" presName="rootConnector1" presStyleLbl="node1" presStyleIdx="0" presStyleCnt="0"/>
      <dgm:spPr/>
    </dgm:pt>
    <dgm:pt modelId="{71B539E6-528A-CA41-AE43-B924E2FCF690}" type="pres">
      <dgm:prSet presAssocID="{0DA369B7-751B-B14D-8394-6DCE79ABB545}" presName="hierChild2" presStyleCnt="0"/>
      <dgm:spPr/>
    </dgm:pt>
    <dgm:pt modelId="{6E59E2A1-6387-1B48-9708-F3D713052EBA}" type="pres">
      <dgm:prSet presAssocID="{264877C4-E6AE-F64E-9EE7-0081DB6B419B}" presName="Name37" presStyleLbl="parChTrans1D2" presStyleIdx="0" presStyleCnt="2"/>
      <dgm:spPr/>
    </dgm:pt>
    <dgm:pt modelId="{2940FC99-19DD-6947-99E2-35D8751554C3}" type="pres">
      <dgm:prSet presAssocID="{3909066A-FCB3-284B-A307-6AAE8DAF7F03}" presName="hierRoot2" presStyleCnt="0">
        <dgm:presLayoutVars>
          <dgm:hierBranch val="init"/>
        </dgm:presLayoutVars>
      </dgm:prSet>
      <dgm:spPr/>
    </dgm:pt>
    <dgm:pt modelId="{B6472F83-614B-D947-B215-E8D87B28F430}" type="pres">
      <dgm:prSet presAssocID="{3909066A-FCB3-284B-A307-6AAE8DAF7F03}" presName="rootComposite" presStyleCnt="0"/>
      <dgm:spPr/>
    </dgm:pt>
    <dgm:pt modelId="{7A2AED69-E11C-1F4D-A053-14BC6A9CA15D}" type="pres">
      <dgm:prSet presAssocID="{3909066A-FCB3-284B-A307-6AAE8DAF7F03}" presName="rootText" presStyleLbl="node2" presStyleIdx="0" presStyleCnt="2">
        <dgm:presLayoutVars>
          <dgm:chPref val="3"/>
        </dgm:presLayoutVars>
      </dgm:prSet>
      <dgm:spPr/>
    </dgm:pt>
    <dgm:pt modelId="{BF20E119-642F-3043-BF80-615433D646D1}" type="pres">
      <dgm:prSet presAssocID="{3909066A-FCB3-284B-A307-6AAE8DAF7F03}" presName="rootConnector" presStyleLbl="node2" presStyleIdx="0" presStyleCnt="2"/>
      <dgm:spPr/>
    </dgm:pt>
    <dgm:pt modelId="{DB192226-CD7C-C745-9380-4E9BDAAB2796}" type="pres">
      <dgm:prSet presAssocID="{3909066A-FCB3-284B-A307-6AAE8DAF7F03}" presName="hierChild4" presStyleCnt="0"/>
      <dgm:spPr/>
    </dgm:pt>
    <dgm:pt modelId="{ACA5182D-1861-EC4F-95AD-8BF6F20F6A82}" type="pres">
      <dgm:prSet presAssocID="{3909066A-FCB3-284B-A307-6AAE8DAF7F03}" presName="hierChild5" presStyleCnt="0"/>
      <dgm:spPr/>
    </dgm:pt>
    <dgm:pt modelId="{64AB6F26-90E6-1348-A47F-F7DFE100FAF0}" type="pres">
      <dgm:prSet presAssocID="{B3651FE9-2AB5-9349-94C2-AF81A387CE70}" presName="Name37" presStyleLbl="parChTrans1D2" presStyleIdx="1" presStyleCnt="2"/>
      <dgm:spPr/>
    </dgm:pt>
    <dgm:pt modelId="{714319A6-F737-7140-9722-6BBE49263DD5}" type="pres">
      <dgm:prSet presAssocID="{1844F3E8-A738-7944-A8B5-772A5B6B88AD}" presName="hierRoot2" presStyleCnt="0">
        <dgm:presLayoutVars>
          <dgm:hierBranch val="init"/>
        </dgm:presLayoutVars>
      </dgm:prSet>
      <dgm:spPr/>
    </dgm:pt>
    <dgm:pt modelId="{2DA54654-620D-5448-ACE0-661FD1430D2B}" type="pres">
      <dgm:prSet presAssocID="{1844F3E8-A738-7944-A8B5-772A5B6B88AD}" presName="rootComposite" presStyleCnt="0"/>
      <dgm:spPr/>
    </dgm:pt>
    <dgm:pt modelId="{8D6CB881-1F28-C34A-AF9A-12DB936341EA}" type="pres">
      <dgm:prSet presAssocID="{1844F3E8-A738-7944-A8B5-772A5B6B88AD}" presName="rootText" presStyleLbl="node2" presStyleIdx="1" presStyleCnt="2">
        <dgm:presLayoutVars>
          <dgm:chPref val="3"/>
        </dgm:presLayoutVars>
      </dgm:prSet>
      <dgm:spPr/>
    </dgm:pt>
    <dgm:pt modelId="{E27CDE30-8D83-D34B-96E2-31760EFAA06D}" type="pres">
      <dgm:prSet presAssocID="{1844F3E8-A738-7944-A8B5-772A5B6B88AD}" presName="rootConnector" presStyleLbl="node2" presStyleIdx="1" presStyleCnt="2"/>
      <dgm:spPr/>
    </dgm:pt>
    <dgm:pt modelId="{247670C9-27CF-9F4C-B096-65C91A35AE54}" type="pres">
      <dgm:prSet presAssocID="{1844F3E8-A738-7944-A8B5-772A5B6B88AD}" presName="hierChild4" presStyleCnt="0"/>
      <dgm:spPr/>
    </dgm:pt>
    <dgm:pt modelId="{748980CB-8BEB-9F40-AED6-3FDEE862DE4E}" type="pres">
      <dgm:prSet presAssocID="{1844F3E8-A738-7944-A8B5-772A5B6B88AD}" presName="hierChild5" presStyleCnt="0"/>
      <dgm:spPr/>
    </dgm:pt>
    <dgm:pt modelId="{3DD1ADE7-1543-324F-B001-196BFC713273}" type="pres">
      <dgm:prSet presAssocID="{0DA369B7-751B-B14D-8394-6DCE79ABB545}" presName="hierChild3" presStyleCnt="0"/>
      <dgm:spPr/>
    </dgm:pt>
  </dgm:ptLst>
  <dgm:cxnLst>
    <dgm:cxn modelId="{8663F119-0765-A14E-86A1-6F06CCB9846D}" type="presOf" srcId="{E8C9CE05-44A5-A041-9EC8-53DD99DA57BF}" destId="{468E1E5B-2CAD-3742-9D10-298FA9E3C4FE}" srcOrd="0" destOrd="0" presId="urn:microsoft.com/office/officeart/2005/8/layout/orgChart1"/>
    <dgm:cxn modelId="{9F74A51A-B0C0-EA45-A596-7D64B116D9D6}" type="presOf" srcId="{264877C4-E6AE-F64E-9EE7-0081DB6B419B}" destId="{6E59E2A1-6387-1B48-9708-F3D713052EBA}" srcOrd="0" destOrd="0" presId="urn:microsoft.com/office/officeart/2005/8/layout/orgChart1"/>
    <dgm:cxn modelId="{52983C2C-50D6-3540-9AF5-5A6D7E36F452}" type="presOf" srcId="{3909066A-FCB3-284B-A307-6AAE8DAF7F03}" destId="{BF20E119-642F-3043-BF80-615433D646D1}" srcOrd="1" destOrd="0" presId="urn:microsoft.com/office/officeart/2005/8/layout/orgChart1"/>
    <dgm:cxn modelId="{C103CD46-8932-9142-9CCA-2FDDE91B97BF}" srcId="{0DA369B7-751B-B14D-8394-6DCE79ABB545}" destId="{3909066A-FCB3-284B-A307-6AAE8DAF7F03}" srcOrd="0" destOrd="0" parTransId="{264877C4-E6AE-F64E-9EE7-0081DB6B419B}" sibTransId="{BE278FFC-E53B-FA4B-B2CD-96A5D6E8EB87}"/>
    <dgm:cxn modelId="{7A31EF4F-3947-534B-8021-23E5464F83B2}" srcId="{E8C9CE05-44A5-A041-9EC8-53DD99DA57BF}" destId="{0DA369B7-751B-B14D-8394-6DCE79ABB545}" srcOrd="0" destOrd="0" parTransId="{007E835F-E5B6-1E4D-B5C8-A014590F178D}" sibTransId="{4AC4C3C3-0B59-A249-8891-B3636DD2C320}"/>
    <dgm:cxn modelId="{C04C3B5E-7281-0247-BB08-40984677F25F}" type="presOf" srcId="{3909066A-FCB3-284B-A307-6AAE8DAF7F03}" destId="{7A2AED69-E11C-1F4D-A053-14BC6A9CA15D}" srcOrd="0" destOrd="0" presId="urn:microsoft.com/office/officeart/2005/8/layout/orgChart1"/>
    <dgm:cxn modelId="{0055EF72-4CAE-D749-A6AB-3245C360A195}" type="presOf" srcId="{0DA369B7-751B-B14D-8394-6DCE79ABB545}" destId="{B2329360-7DDD-4E44-B0DC-76AA07A59168}" srcOrd="0" destOrd="0" presId="urn:microsoft.com/office/officeart/2005/8/layout/orgChart1"/>
    <dgm:cxn modelId="{0E4C5095-660C-5049-A535-1FC89DDBC856}" type="presOf" srcId="{0DA369B7-751B-B14D-8394-6DCE79ABB545}" destId="{8FB55332-0F46-1742-AACB-9603B0D69B50}" srcOrd="1" destOrd="0" presId="urn:microsoft.com/office/officeart/2005/8/layout/orgChart1"/>
    <dgm:cxn modelId="{14BC92A3-EC07-6143-945F-36D94A380F28}" type="presOf" srcId="{1844F3E8-A738-7944-A8B5-772A5B6B88AD}" destId="{8D6CB881-1F28-C34A-AF9A-12DB936341EA}" srcOrd="0" destOrd="0" presId="urn:microsoft.com/office/officeart/2005/8/layout/orgChart1"/>
    <dgm:cxn modelId="{593E45AA-DCD9-2440-8C58-B2F61F069C67}" srcId="{0DA369B7-751B-B14D-8394-6DCE79ABB545}" destId="{1844F3E8-A738-7944-A8B5-772A5B6B88AD}" srcOrd="1" destOrd="0" parTransId="{B3651FE9-2AB5-9349-94C2-AF81A387CE70}" sibTransId="{AFE5F376-D487-474F-B45D-13288CCED0EC}"/>
    <dgm:cxn modelId="{CE6571DA-E584-B144-95B5-782E807D169B}" type="presOf" srcId="{1844F3E8-A738-7944-A8B5-772A5B6B88AD}" destId="{E27CDE30-8D83-D34B-96E2-31760EFAA06D}" srcOrd="1" destOrd="0" presId="urn:microsoft.com/office/officeart/2005/8/layout/orgChart1"/>
    <dgm:cxn modelId="{5D1BB0F0-21CF-7E4F-ADC1-B0D1425CD263}" type="presOf" srcId="{B3651FE9-2AB5-9349-94C2-AF81A387CE70}" destId="{64AB6F26-90E6-1348-A47F-F7DFE100FAF0}" srcOrd="0" destOrd="0" presId="urn:microsoft.com/office/officeart/2005/8/layout/orgChart1"/>
    <dgm:cxn modelId="{C741CE20-6120-384D-B5CE-057F3D6E57E3}" type="presParOf" srcId="{468E1E5B-2CAD-3742-9D10-298FA9E3C4FE}" destId="{AE0397F2-C521-264A-8C61-2BA59466CD13}" srcOrd="0" destOrd="0" presId="urn:microsoft.com/office/officeart/2005/8/layout/orgChart1"/>
    <dgm:cxn modelId="{E6E531F4-3413-5842-9A96-E458D36D1558}" type="presParOf" srcId="{AE0397F2-C521-264A-8C61-2BA59466CD13}" destId="{C3A25964-7E9B-684F-9986-98A3BBC06731}" srcOrd="0" destOrd="0" presId="urn:microsoft.com/office/officeart/2005/8/layout/orgChart1"/>
    <dgm:cxn modelId="{5E943E4A-71D4-B842-8ED5-4CC82C7AF804}" type="presParOf" srcId="{C3A25964-7E9B-684F-9986-98A3BBC06731}" destId="{B2329360-7DDD-4E44-B0DC-76AA07A59168}" srcOrd="0" destOrd="0" presId="urn:microsoft.com/office/officeart/2005/8/layout/orgChart1"/>
    <dgm:cxn modelId="{EEE24C0F-6E2D-9248-8ACA-1BA5CFCAE38D}" type="presParOf" srcId="{C3A25964-7E9B-684F-9986-98A3BBC06731}" destId="{8FB55332-0F46-1742-AACB-9603B0D69B50}" srcOrd="1" destOrd="0" presId="urn:microsoft.com/office/officeart/2005/8/layout/orgChart1"/>
    <dgm:cxn modelId="{B0969E7A-42CB-A747-9203-CFCF21E0B1F2}" type="presParOf" srcId="{AE0397F2-C521-264A-8C61-2BA59466CD13}" destId="{71B539E6-528A-CA41-AE43-B924E2FCF690}" srcOrd="1" destOrd="0" presId="urn:microsoft.com/office/officeart/2005/8/layout/orgChart1"/>
    <dgm:cxn modelId="{A5757B71-F700-FE42-98D7-7438CC2FA26E}" type="presParOf" srcId="{71B539E6-528A-CA41-AE43-B924E2FCF690}" destId="{6E59E2A1-6387-1B48-9708-F3D713052EBA}" srcOrd="0" destOrd="0" presId="urn:microsoft.com/office/officeart/2005/8/layout/orgChart1"/>
    <dgm:cxn modelId="{57315C7A-DBE1-364E-80E9-F393EA8E211D}" type="presParOf" srcId="{71B539E6-528A-CA41-AE43-B924E2FCF690}" destId="{2940FC99-19DD-6947-99E2-35D8751554C3}" srcOrd="1" destOrd="0" presId="urn:microsoft.com/office/officeart/2005/8/layout/orgChart1"/>
    <dgm:cxn modelId="{2DB9AE20-4C1F-FB46-B49E-5F9D6EA6FB17}" type="presParOf" srcId="{2940FC99-19DD-6947-99E2-35D8751554C3}" destId="{B6472F83-614B-D947-B215-E8D87B28F430}" srcOrd="0" destOrd="0" presId="urn:microsoft.com/office/officeart/2005/8/layout/orgChart1"/>
    <dgm:cxn modelId="{F6CDC2B1-7F25-E147-AF86-67FE0D3F5BC3}" type="presParOf" srcId="{B6472F83-614B-D947-B215-E8D87B28F430}" destId="{7A2AED69-E11C-1F4D-A053-14BC6A9CA15D}" srcOrd="0" destOrd="0" presId="urn:microsoft.com/office/officeart/2005/8/layout/orgChart1"/>
    <dgm:cxn modelId="{F5E11A11-90E9-EC44-B463-205B48B5F381}" type="presParOf" srcId="{B6472F83-614B-D947-B215-E8D87B28F430}" destId="{BF20E119-642F-3043-BF80-615433D646D1}" srcOrd="1" destOrd="0" presId="urn:microsoft.com/office/officeart/2005/8/layout/orgChart1"/>
    <dgm:cxn modelId="{E8CBD245-8661-8A4A-A9A1-2AD1BD30D25C}" type="presParOf" srcId="{2940FC99-19DD-6947-99E2-35D8751554C3}" destId="{DB192226-CD7C-C745-9380-4E9BDAAB2796}" srcOrd="1" destOrd="0" presId="urn:microsoft.com/office/officeart/2005/8/layout/orgChart1"/>
    <dgm:cxn modelId="{74A0C0E3-878B-6B4D-886A-22021B9D7EB2}" type="presParOf" srcId="{2940FC99-19DD-6947-99E2-35D8751554C3}" destId="{ACA5182D-1861-EC4F-95AD-8BF6F20F6A82}" srcOrd="2" destOrd="0" presId="urn:microsoft.com/office/officeart/2005/8/layout/orgChart1"/>
    <dgm:cxn modelId="{D7E830A1-B988-7049-9CAE-74288E385E37}" type="presParOf" srcId="{71B539E6-528A-CA41-AE43-B924E2FCF690}" destId="{64AB6F26-90E6-1348-A47F-F7DFE100FAF0}" srcOrd="2" destOrd="0" presId="urn:microsoft.com/office/officeart/2005/8/layout/orgChart1"/>
    <dgm:cxn modelId="{5276E91B-A99F-6046-BF38-820C6494C976}" type="presParOf" srcId="{71B539E6-528A-CA41-AE43-B924E2FCF690}" destId="{714319A6-F737-7140-9722-6BBE49263DD5}" srcOrd="3" destOrd="0" presId="urn:microsoft.com/office/officeart/2005/8/layout/orgChart1"/>
    <dgm:cxn modelId="{F8754D97-761D-9B4F-ABEB-023D7F81FA36}" type="presParOf" srcId="{714319A6-F737-7140-9722-6BBE49263DD5}" destId="{2DA54654-620D-5448-ACE0-661FD1430D2B}" srcOrd="0" destOrd="0" presId="urn:microsoft.com/office/officeart/2005/8/layout/orgChart1"/>
    <dgm:cxn modelId="{31340E84-5886-684F-A255-1F91F4DEA4D1}" type="presParOf" srcId="{2DA54654-620D-5448-ACE0-661FD1430D2B}" destId="{8D6CB881-1F28-C34A-AF9A-12DB936341EA}" srcOrd="0" destOrd="0" presId="urn:microsoft.com/office/officeart/2005/8/layout/orgChart1"/>
    <dgm:cxn modelId="{9D78346B-E005-8C4D-B227-94172D744701}" type="presParOf" srcId="{2DA54654-620D-5448-ACE0-661FD1430D2B}" destId="{E27CDE30-8D83-D34B-96E2-31760EFAA06D}" srcOrd="1" destOrd="0" presId="urn:microsoft.com/office/officeart/2005/8/layout/orgChart1"/>
    <dgm:cxn modelId="{8E060BD3-25BF-CB4F-B82C-CFD9B387C1E7}" type="presParOf" srcId="{714319A6-F737-7140-9722-6BBE49263DD5}" destId="{247670C9-27CF-9F4C-B096-65C91A35AE54}" srcOrd="1" destOrd="0" presId="urn:microsoft.com/office/officeart/2005/8/layout/orgChart1"/>
    <dgm:cxn modelId="{8E3E4254-9C8E-074B-B327-1120F6B35063}" type="presParOf" srcId="{714319A6-F737-7140-9722-6BBE49263DD5}" destId="{748980CB-8BEB-9F40-AED6-3FDEE862DE4E}" srcOrd="2" destOrd="0" presId="urn:microsoft.com/office/officeart/2005/8/layout/orgChart1"/>
    <dgm:cxn modelId="{7ADE64D8-132D-AF4F-AE5A-E6865CB3D3F8}" type="presParOf" srcId="{AE0397F2-C521-264A-8C61-2BA59466CD13}" destId="{3DD1ADE7-1543-324F-B001-196BFC713273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20E2C0-D798-AE42-9A78-DEB72C843D8F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F98503-A4EC-3047-8A91-73587BB041D0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Object</a:t>
          </a:r>
        </a:p>
      </dgm:t>
    </dgm:pt>
    <dgm:pt modelId="{4EE42C54-6CD6-8F49-9084-6424980FD2AF}" type="parTrans" cxnId="{B2ECD82F-D1A5-A743-B7BD-9CFF4C5078F7}">
      <dgm:prSet/>
      <dgm:spPr/>
      <dgm:t>
        <a:bodyPr/>
        <a:lstStyle/>
        <a:p>
          <a:endParaRPr lang="en-US"/>
        </a:p>
      </dgm:t>
    </dgm:pt>
    <dgm:pt modelId="{6BF0E42E-FDA5-5841-8139-2580D3E81A12}" type="sibTrans" cxnId="{B2ECD82F-D1A5-A743-B7BD-9CFF4C5078F7}">
      <dgm:prSet/>
      <dgm:spPr/>
      <dgm:t>
        <a:bodyPr/>
        <a:lstStyle/>
        <a:p>
          <a:endParaRPr lang="en-US"/>
        </a:p>
      </dgm:t>
    </dgm:pt>
    <dgm:pt modelId="{6CC25363-35C5-BF44-9058-DE240DD6F051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A physical or logical entity</a:t>
          </a:r>
        </a:p>
      </dgm:t>
    </dgm:pt>
    <dgm:pt modelId="{CC62F2B0-203F-E843-9D91-037070B467E9}" type="parTrans" cxnId="{91219981-29BF-D143-949C-8DCBD026321C}">
      <dgm:prSet/>
      <dgm:spPr/>
      <dgm:t>
        <a:bodyPr/>
        <a:lstStyle/>
        <a:p>
          <a:endParaRPr lang="en-US"/>
        </a:p>
      </dgm:t>
    </dgm:pt>
    <dgm:pt modelId="{0550F288-9F86-D949-8615-0A7C671A11CE}" type="sibTrans" cxnId="{91219981-29BF-D143-949C-8DCBD026321C}">
      <dgm:prSet/>
      <dgm:spPr/>
      <dgm:t>
        <a:bodyPr/>
        <a:lstStyle/>
        <a:p>
          <a:endParaRPr lang="en-US"/>
        </a:p>
      </dgm:t>
    </dgm:pt>
    <dgm:pt modelId="{BAEA5E93-5308-264B-8F65-D2A8A73B13C6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Class</a:t>
          </a:r>
        </a:p>
      </dgm:t>
    </dgm:pt>
    <dgm:pt modelId="{FDB3384E-F78F-BF43-8389-FC912EFE39D0}" type="parTrans" cxnId="{5D8E6625-4584-B24F-AD28-370A98D45D33}">
      <dgm:prSet/>
      <dgm:spPr/>
      <dgm:t>
        <a:bodyPr/>
        <a:lstStyle/>
        <a:p>
          <a:endParaRPr lang="en-US"/>
        </a:p>
      </dgm:t>
    </dgm:pt>
    <dgm:pt modelId="{716E57A0-D5A8-7E4E-8341-2938924A4941}" type="sibTrans" cxnId="{5D8E6625-4584-B24F-AD28-370A98D45D33}">
      <dgm:prSet/>
      <dgm:spPr/>
      <dgm:t>
        <a:bodyPr/>
        <a:lstStyle/>
        <a:p>
          <a:endParaRPr lang="en-US"/>
        </a:p>
      </dgm:t>
    </dgm:pt>
    <dgm:pt modelId="{5258A2C9-054D-0443-B3DC-E9956BF46996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The Python representation of an object</a:t>
          </a:r>
        </a:p>
      </dgm:t>
    </dgm:pt>
    <dgm:pt modelId="{DE31C927-0D5C-F746-B63B-9C747817DEDF}" type="parTrans" cxnId="{248D0047-2186-5045-8059-BB40645F6CAA}">
      <dgm:prSet/>
      <dgm:spPr/>
      <dgm:t>
        <a:bodyPr/>
        <a:lstStyle/>
        <a:p>
          <a:endParaRPr lang="en-US"/>
        </a:p>
      </dgm:t>
    </dgm:pt>
    <dgm:pt modelId="{EC34F693-5219-6548-88C0-E8E1468DFFA8}" type="sibTrans" cxnId="{248D0047-2186-5045-8059-BB40645F6CAA}">
      <dgm:prSet/>
      <dgm:spPr/>
      <dgm:t>
        <a:bodyPr/>
        <a:lstStyle/>
        <a:p>
          <a:endParaRPr lang="en-US"/>
        </a:p>
      </dgm:t>
    </dgm:pt>
    <dgm:pt modelId="{1965529F-2883-D541-9448-DBADAC4282C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Instance</a:t>
          </a:r>
        </a:p>
      </dgm:t>
    </dgm:pt>
    <dgm:pt modelId="{4D44ABF0-5454-294F-B5B0-D4C50EF29779}" type="parTrans" cxnId="{6791D22A-B2AA-F145-886B-2B34B27377BC}">
      <dgm:prSet/>
      <dgm:spPr/>
      <dgm:t>
        <a:bodyPr/>
        <a:lstStyle/>
        <a:p>
          <a:endParaRPr lang="en-US"/>
        </a:p>
      </dgm:t>
    </dgm:pt>
    <dgm:pt modelId="{668E10B3-3C13-6A4F-962A-1314B16267D7}" type="sibTrans" cxnId="{6791D22A-B2AA-F145-886B-2B34B27377BC}">
      <dgm:prSet/>
      <dgm:spPr/>
      <dgm:t>
        <a:bodyPr/>
        <a:lstStyle/>
        <a:p>
          <a:endParaRPr lang="en-US"/>
        </a:p>
      </dgm:t>
    </dgm:pt>
    <dgm:pt modelId="{3D876B13-83C3-B343-A53E-73BDF16EA7BF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An instance in memory of a class</a:t>
          </a:r>
        </a:p>
      </dgm:t>
    </dgm:pt>
    <dgm:pt modelId="{E152DD4D-C25F-F54C-B4F0-FAC12C55194A}" type="parTrans" cxnId="{E6A9E715-3815-AC47-B17D-4E37611C6987}">
      <dgm:prSet/>
      <dgm:spPr/>
      <dgm:t>
        <a:bodyPr/>
        <a:lstStyle/>
        <a:p>
          <a:endParaRPr lang="en-US"/>
        </a:p>
      </dgm:t>
    </dgm:pt>
    <dgm:pt modelId="{90E9FA39-4F2C-D04F-877A-B83FB35A93C4}" type="sibTrans" cxnId="{E6A9E715-3815-AC47-B17D-4E37611C6987}">
      <dgm:prSet/>
      <dgm:spPr/>
      <dgm:t>
        <a:bodyPr/>
        <a:lstStyle/>
        <a:p>
          <a:endParaRPr lang="en-US"/>
        </a:p>
      </dgm:t>
    </dgm:pt>
    <dgm:pt modelId="{CCECF394-51B5-C84A-A5C3-0C412D8C1144}" type="pres">
      <dgm:prSet presAssocID="{0920E2C0-D798-AE42-9A78-DEB72C843D8F}" presName="Name0" presStyleCnt="0">
        <dgm:presLayoutVars>
          <dgm:dir/>
          <dgm:animLvl val="lvl"/>
          <dgm:resizeHandles val="exact"/>
        </dgm:presLayoutVars>
      </dgm:prSet>
      <dgm:spPr/>
    </dgm:pt>
    <dgm:pt modelId="{48FDB6D8-2376-9E4F-9977-0B49B65745C6}" type="pres">
      <dgm:prSet presAssocID="{3DF98503-A4EC-3047-8A91-73587BB041D0}" presName="linNode" presStyleCnt="0"/>
      <dgm:spPr/>
    </dgm:pt>
    <dgm:pt modelId="{32221AF3-6492-A941-B733-D94FE8EF5628}" type="pres">
      <dgm:prSet presAssocID="{3DF98503-A4EC-3047-8A91-73587BB041D0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CC8BA8F-8581-0A4A-BC85-7EA53FAD1C3C}" type="pres">
      <dgm:prSet presAssocID="{3DF98503-A4EC-3047-8A91-73587BB041D0}" presName="descendantText" presStyleLbl="alignAccFollowNode1" presStyleIdx="0" presStyleCnt="3">
        <dgm:presLayoutVars>
          <dgm:bulletEnabled val="1"/>
        </dgm:presLayoutVars>
      </dgm:prSet>
      <dgm:spPr/>
    </dgm:pt>
    <dgm:pt modelId="{2D5D31A8-0B1E-304C-B323-4E4C6F9FC636}" type="pres">
      <dgm:prSet presAssocID="{6BF0E42E-FDA5-5841-8139-2580D3E81A12}" presName="sp" presStyleCnt="0"/>
      <dgm:spPr/>
    </dgm:pt>
    <dgm:pt modelId="{99EE3615-D188-ED4C-9CCE-799F79C6BA6A}" type="pres">
      <dgm:prSet presAssocID="{BAEA5E93-5308-264B-8F65-D2A8A73B13C6}" presName="linNode" presStyleCnt="0"/>
      <dgm:spPr/>
    </dgm:pt>
    <dgm:pt modelId="{49DE5E2D-2AB0-DF43-AA4A-4571DD147382}" type="pres">
      <dgm:prSet presAssocID="{BAEA5E93-5308-264B-8F65-D2A8A73B13C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0AC81B0-4DA8-0E4A-8EA6-5B942E5180C6}" type="pres">
      <dgm:prSet presAssocID="{BAEA5E93-5308-264B-8F65-D2A8A73B13C6}" presName="descendantText" presStyleLbl="alignAccFollowNode1" presStyleIdx="1" presStyleCnt="3">
        <dgm:presLayoutVars>
          <dgm:bulletEnabled val="1"/>
        </dgm:presLayoutVars>
      </dgm:prSet>
      <dgm:spPr/>
    </dgm:pt>
    <dgm:pt modelId="{B4164EFF-387B-934C-9056-35A8024A32EA}" type="pres">
      <dgm:prSet presAssocID="{716E57A0-D5A8-7E4E-8341-2938924A4941}" presName="sp" presStyleCnt="0"/>
      <dgm:spPr/>
    </dgm:pt>
    <dgm:pt modelId="{B3FC05C0-2C30-2642-A0EE-8F6B77372654}" type="pres">
      <dgm:prSet presAssocID="{1965529F-2883-D541-9448-DBADAC4282CC}" presName="linNode" presStyleCnt="0"/>
      <dgm:spPr/>
    </dgm:pt>
    <dgm:pt modelId="{57CF8D10-7907-CF42-9CE3-27A174337BBE}" type="pres">
      <dgm:prSet presAssocID="{1965529F-2883-D541-9448-DBADAC4282C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9F6ED26C-B366-8548-953E-70720B73ED02}" type="pres">
      <dgm:prSet presAssocID="{1965529F-2883-D541-9448-DBADAC4282C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6A9E715-3815-AC47-B17D-4E37611C6987}" srcId="{1965529F-2883-D541-9448-DBADAC4282CC}" destId="{3D876B13-83C3-B343-A53E-73BDF16EA7BF}" srcOrd="0" destOrd="0" parTransId="{E152DD4D-C25F-F54C-B4F0-FAC12C55194A}" sibTransId="{90E9FA39-4F2C-D04F-877A-B83FB35A93C4}"/>
    <dgm:cxn modelId="{5027F716-9AB5-524D-B8AA-D3C8EEB99C79}" type="presOf" srcId="{0920E2C0-D798-AE42-9A78-DEB72C843D8F}" destId="{CCECF394-51B5-C84A-A5C3-0C412D8C1144}" srcOrd="0" destOrd="0" presId="urn:microsoft.com/office/officeart/2005/8/layout/vList5"/>
    <dgm:cxn modelId="{5D8E6625-4584-B24F-AD28-370A98D45D33}" srcId="{0920E2C0-D798-AE42-9A78-DEB72C843D8F}" destId="{BAEA5E93-5308-264B-8F65-D2A8A73B13C6}" srcOrd="1" destOrd="0" parTransId="{FDB3384E-F78F-BF43-8389-FC912EFE39D0}" sibTransId="{716E57A0-D5A8-7E4E-8341-2938924A4941}"/>
    <dgm:cxn modelId="{6791D22A-B2AA-F145-886B-2B34B27377BC}" srcId="{0920E2C0-D798-AE42-9A78-DEB72C843D8F}" destId="{1965529F-2883-D541-9448-DBADAC4282CC}" srcOrd="2" destOrd="0" parTransId="{4D44ABF0-5454-294F-B5B0-D4C50EF29779}" sibTransId="{668E10B3-3C13-6A4F-962A-1314B16267D7}"/>
    <dgm:cxn modelId="{B2ECD82F-D1A5-A743-B7BD-9CFF4C5078F7}" srcId="{0920E2C0-D798-AE42-9A78-DEB72C843D8F}" destId="{3DF98503-A4EC-3047-8A91-73587BB041D0}" srcOrd="0" destOrd="0" parTransId="{4EE42C54-6CD6-8F49-9084-6424980FD2AF}" sibTransId="{6BF0E42E-FDA5-5841-8139-2580D3E81A12}"/>
    <dgm:cxn modelId="{FBFCC538-A70F-3D41-83AB-5F7D35ECFEAA}" type="presOf" srcId="{5258A2C9-054D-0443-B3DC-E9956BF46996}" destId="{D0AC81B0-4DA8-0E4A-8EA6-5B942E5180C6}" srcOrd="0" destOrd="0" presId="urn:microsoft.com/office/officeart/2005/8/layout/vList5"/>
    <dgm:cxn modelId="{248D0047-2186-5045-8059-BB40645F6CAA}" srcId="{BAEA5E93-5308-264B-8F65-D2A8A73B13C6}" destId="{5258A2C9-054D-0443-B3DC-E9956BF46996}" srcOrd="0" destOrd="0" parTransId="{DE31C927-0D5C-F746-B63B-9C747817DEDF}" sibTransId="{EC34F693-5219-6548-88C0-E8E1468DFFA8}"/>
    <dgm:cxn modelId="{288EE650-5CA5-3F47-B3DB-B9FB0F451D14}" type="presOf" srcId="{6CC25363-35C5-BF44-9058-DE240DD6F051}" destId="{DCC8BA8F-8581-0A4A-BC85-7EA53FAD1C3C}" srcOrd="0" destOrd="0" presId="urn:microsoft.com/office/officeart/2005/8/layout/vList5"/>
    <dgm:cxn modelId="{91219981-29BF-D143-949C-8DCBD026321C}" srcId="{3DF98503-A4EC-3047-8A91-73587BB041D0}" destId="{6CC25363-35C5-BF44-9058-DE240DD6F051}" srcOrd="0" destOrd="0" parTransId="{CC62F2B0-203F-E843-9D91-037070B467E9}" sibTransId="{0550F288-9F86-D949-8615-0A7C671A11CE}"/>
    <dgm:cxn modelId="{4C70B9A6-DCB0-9544-897E-480A5CB2D98F}" type="presOf" srcId="{3D876B13-83C3-B343-A53E-73BDF16EA7BF}" destId="{9F6ED26C-B366-8548-953E-70720B73ED02}" srcOrd="0" destOrd="0" presId="urn:microsoft.com/office/officeart/2005/8/layout/vList5"/>
    <dgm:cxn modelId="{51B819B9-D82D-1543-9B4F-9F8663D5E76B}" type="presOf" srcId="{3DF98503-A4EC-3047-8A91-73587BB041D0}" destId="{32221AF3-6492-A941-B733-D94FE8EF5628}" srcOrd="0" destOrd="0" presId="urn:microsoft.com/office/officeart/2005/8/layout/vList5"/>
    <dgm:cxn modelId="{5A604CBD-A994-2643-9266-49953092C10B}" type="presOf" srcId="{1965529F-2883-D541-9448-DBADAC4282CC}" destId="{57CF8D10-7907-CF42-9CE3-27A174337BBE}" srcOrd="0" destOrd="0" presId="urn:microsoft.com/office/officeart/2005/8/layout/vList5"/>
    <dgm:cxn modelId="{084C73C9-C8DC-4245-B4DF-DCC264138994}" type="presOf" srcId="{BAEA5E93-5308-264B-8F65-D2A8A73B13C6}" destId="{49DE5E2D-2AB0-DF43-AA4A-4571DD147382}" srcOrd="0" destOrd="0" presId="urn:microsoft.com/office/officeart/2005/8/layout/vList5"/>
    <dgm:cxn modelId="{236141EB-8805-8146-8A4A-605736221815}" type="presParOf" srcId="{CCECF394-51B5-C84A-A5C3-0C412D8C1144}" destId="{48FDB6D8-2376-9E4F-9977-0B49B65745C6}" srcOrd="0" destOrd="0" presId="urn:microsoft.com/office/officeart/2005/8/layout/vList5"/>
    <dgm:cxn modelId="{FED4D7BD-EBDA-EE4B-AFD6-3DE93AC3A2F5}" type="presParOf" srcId="{48FDB6D8-2376-9E4F-9977-0B49B65745C6}" destId="{32221AF3-6492-A941-B733-D94FE8EF5628}" srcOrd="0" destOrd="0" presId="urn:microsoft.com/office/officeart/2005/8/layout/vList5"/>
    <dgm:cxn modelId="{40215363-60AA-DF49-B209-14A333C26272}" type="presParOf" srcId="{48FDB6D8-2376-9E4F-9977-0B49B65745C6}" destId="{DCC8BA8F-8581-0A4A-BC85-7EA53FAD1C3C}" srcOrd="1" destOrd="0" presId="urn:microsoft.com/office/officeart/2005/8/layout/vList5"/>
    <dgm:cxn modelId="{B1A7BF7D-67FE-414E-A6F7-85AEAC1F6A8E}" type="presParOf" srcId="{CCECF394-51B5-C84A-A5C3-0C412D8C1144}" destId="{2D5D31A8-0B1E-304C-B323-4E4C6F9FC636}" srcOrd="1" destOrd="0" presId="urn:microsoft.com/office/officeart/2005/8/layout/vList5"/>
    <dgm:cxn modelId="{0AE7975D-2420-5C4F-84D3-F8BAD10896B8}" type="presParOf" srcId="{CCECF394-51B5-C84A-A5C3-0C412D8C1144}" destId="{99EE3615-D188-ED4C-9CCE-799F79C6BA6A}" srcOrd="2" destOrd="0" presId="urn:microsoft.com/office/officeart/2005/8/layout/vList5"/>
    <dgm:cxn modelId="{F65EE70B-427B-1448-8794-AF528ACE9506}" type="presParOf" srcId="{99EE3615-D188-ED4C-9CCE-799F79C6BA6A}" destId="{49DE5E2D-2AB0-DF43-AA4A-4571DD147382}" srcOrd="0" destOrd="0" presId="urn:microsoft.com/office/officeart/2005/8/layout/vList5"/>
    <dgm:cxn modelId="{C4CC1463-041C-064B-AD21-13D1C2211795}" type="presParOf" srcId="{99EE3615-D188-ED4C-9CCE-799F79C6BA6A}" destId="{D0AC81B0-4DA8-0E4A-8EA6-5B942E5180C6}" srcOrd="1" destOrd="0" presId="urn:microsoft.com/office/officeart/2005/8/layout/vList5"/>
    <dgm:cxn modelId="{6D0AA620-4370-E74E-81BE-7EB45483C888}" type="presParOf" srcId="{CCECF394-51B5-C84A-A5C3-0C412D8C1144}" destId="{B4164EFF-387B-934C-9056-35A8024A32EA}" srcOrd="3" destOrd="0" presId="urn:microsoft.com/office/officeart/2005/8/layout/vList5"/>
    <dgm:cxn modelId="{47D6D845-0CD7-D443-B148-A4D12A6B2341}" type="presParOf" srcId="{CCECF394-51B5-C84A-A5C3-0C412D8C1144}" destId="{B3FC05C0-2C30-2642-A0EE-8F6B77372654}" srcOrd="4" destOrd="0" presId="urn:microsoft.com/office/officeart/2005/8/layout/vList5"/>
    <dgm:cxn modelId="{109A87FD-60B7-4548-89C8-506D05314D94}" type="presParOf" srcId="{B3FC05C0-2C30-2642-A0EE-8F6B77372654}" destId="{57CF8D10-7907-CF42-9CE3-27A174337BBE}" srcOrd="0" destOrd="0" presId="urn:microsoft.com/office/officeart/2005/8/layout/vList5"/>
    <dgm:cxn modelId="{06609E16-976F-D846-9EDA-84EF70F15444}" type="presParOf" srcId="{B3FC05C0-2C30-2642-A0EE-8F6B77372654}" destId="{9F6ED26C-B366-8548-953E-70720B73ED0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77E261-14E3-D949-AA28-315B3D52769C}" type="doc">
      <dgm:prSet loTypeId="urn:microsoft.com/office/officeart/2008/layout/NameandTitleOrganizationalChart" loCatId="" qsTypeId="urn:microsoft.com/office/officeart/2005/8/quickstyle/3d1" qsCatId="3D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85993F6-0132-8243-992D-3C8B91A5B205}">
      <dgm:prSet phldrT="[Text]"/>
      <dgm:spPr/>
      <dgm:t>
        <a:bodyPr/>
        <a:lstStyle/>
        <a:p>
          <a:r>
            <a:rPr lang="en-US" dirty="0"/>
            <a:t>Shape</a:t>
          </a:r>
        </a:p>
      </dgm:t>
    </dgm:pt>
    <dgm:pt modelId="{E9D85035-3A19-0645-B8A1-35C71C457099}" type="parTrans" cxnId="{09881A12-DAAE-C246-AF47-6A8427D49716}">
      <dgm:prSet/>
      <dgm:spPr/>
      <dgm:t>
        <a:bodyPr/>
        <a:lstStyle/>
        <a:p>
          <a:endParaRPr lang="en-US"/>
        </a:p>
      </dgm:t>
    </dgm:pt>
    <dgm:pt modelId="{C560CFD8-5E6D-6642-BEEC-B8A0036EEC6A}" type="sibTrans" cxnId="{09881A12-DAAE-C246-AF47-6A8427D49716}">
      <dgm:prSet/>
      <dgm:spPr/>
      <dgm:t>
        <a:bodyPr/>
        <a:lstStyle/>
        <a:p>
          <a:endParaRPr lang="en-US"/>
        </a:p>
      </dgm:t>
    </dgm:pt>
    <dgm:pt modelId="{A4288729-3698-9A46-8FCA-151F4E7ECD83}">
      <dgm:prSet phldrT="[Text]"/>
      <dgm:spPr/>
      <dgm:t>
        <a:bodyPr/>
        <a:lstStyle/>
        <a:p>
          <a:r>
            <a:rPr lang="en-US" dirty="0"/>
            <a:t>Rectangle</a:t>
          </a:r>
        </a:p>
      </dgm:t>
    </dgm:pt>
    <dgm:pt modelId="{7DC9E007-AFDB-4246-93BD-5942583CAE38}" type="parTrans" cxnId="{B60E22EA-715F-F24A-8797-8AA4CC55D233}">
      <dgm:prSet/>
      <dgm:spPr/>
      <dgm:t>
        <a:bodyPr/>
        <a:lstStyle/>
        <a:p>
          <a:endParaRPr lang="en-US"/>
        </a:p>
      </dgm:t>
    </dgm:pt>
    <dgm:pt modelId="{D5BDF563-33B5-9F42-ADE7-C0731A7A3574}" type="sibTrans" cxnId="{B60E22EA-715F-F24A-8797-8AA4CC55D233}">
      <dgm:prSet/>
      <dgm:spPr/>
      <dgm:t>
        <a:bodyPr/>
        <a:lstStyle/>
        <a:p>
          <a:endParaRPr lang="en-US"/>
        </a:p>
      </dgm:t>
    </dgm:pt>
    <dgm:pt modelId="{989E741A-6F00-0F44-9454-55F7CA8F91B6}">
      <dgm:prSet phldrT="[Text]"/>
      <dgm:spPr/>
      <dgm:t>
        <a:bodyPr/>
        <a:lstStyle/>
        <a:p>
          <a:r>
            <a:rPr lang="en-US" dirty="0"/>
            <a:t>Square</a:t>
          </a:r>
        </a:p>
      </dgm:t>
    </dgm:pt>
    <dgm:pt modelId="{086485F8-8BE8-C345-830B-63023204FA2C}" type="parTrans" cxnId="{C40200D7-0332-5C46-9600-907B10DEA70F}">
      <dgm:prSet/>
      <dgm:spPr/>
      <dgm:t>
        <a:bodyPr/>
        <a:lstStyle/>
        <a:p>
          <a:endParaRPr lang="en-US"/>
        </a:p>
      </dgm:t>
    </dgm:pt>
    <dgm:pt modelId="{BA7808D1-0D47-244B-8CA1-55AFFC610A62}" type="sibTrans" cxnId="{C40200D7-0332-5C46-9600-907B10DEA70F}">
      <dgm:prSet/>
      <dgm:spPr/>
      <dgm:t>
        <a:bodyPr/>
        <a:lstStyle/>
        <a:p>
          <a:endParaRPr lang="en-US"/>
        </a:p>
      </dgm:t>
    </dgm:pt>
    <dgm:pt modelId="{815DC55D-40DD-DE44-9992-6737CD64ECE0}">
      <dgm:prSet phldrT="[Text]"/>
      <dgm:spPr/>
      <dgm:t>
        <a:bodyPr/>
        <a:lstStyle/>
        <a:p>
          <a:r>
            <a:rPr lang="en-US" dirty="0"/>
            <a:t>Oval</a:t>
          </a:r>
        </a:p>
      </dgm:t>
    </dgm:pt>
    <dgm:pt modelId="{BB2FB81D-A6A9-8C45-BC62-A1E48560E840}" type="parTrans" cxnId="{E88A8AC4-A138-A64F-8A0A-78E7B0E17318}">
      <dgm:prSet/>
      <dgm:spPr/>
      <dgm:t>
        <a:bodyPr/>
        <a:lstStyle/>
        <a:p>
          <a:endParaRPr lang="en-US"/>
        </a:p>
      </dgm:t>
    </dgm:pt>
    <dgm:pt modelId="{4FDF386B-2FC8-0842-821E-79F8D646811D}" type="sibTrans" cxnId="{E88A8AC4-A138-A64F-8A0A-78E7B0E17318}">
      <dgm:prSet/>
      <dgm:spPr/>
      <dgm:t>
        <a:bodyPr/>
        <a:lstStyle/>
        <a:p>
          <a:endParaRPr lang="en-US"/>
        </a:p>
      </dgm:t>
    </dgm:pt>
    <dgm:pt modelId="{06300CEF-9A04-644B-A2D5-94241900C8B0}">
      <dgm:prSet phldrT="[Text]"/>
      <dgm:spPr/>
      <dgm:t>
        <a:bodyPr/>
        <a:lstStyle/>
        <a:p>
          <a:r>
            <a:rPr lang="en-US" dirty="0"/>
            <a:t>Circle</a:t>
          </a:r>
        </a:p>
      </dgm:t>
    </dgm:pt>
    <dgm:pt modelId="{9A7DA68A-E75E-AF46-A321-470E9DD6DDE6}" type="parTrans" cxnId="{B968844E-8A67-154B-9742-D96DB7CCBF20}">
      <dgm:prSet/>
      <dgm:spPr/>
      <dgm:t>
        <a:bodyPr/>
        <a:lstStyle/>
        <a:p>
          <a:endParaRPr lang="en-US"/>
        </a:p>
      </dgm:t>
    </dgm:pt>
    <dgm:pt modelId="{32D4E0F0-CAC0-E042-8DD1-03BFDF6742F9}" type="sibTrans" cxnId="{B968844E-8A67-154B-9742-D96DB7CCBF20}">
      <dgm:prSet/>
      <dgm:spPr/>
      <dgm:t>
        <a:bodyPr/>
        <a:lstStyle/>
        <a:p>
          <a:endParaRPr lang="en-US"/>
        </a:p>
      </dgm:t>
    </dgm:pt>
    <dgm:pt modelId="{802CDA0A-97AF-FC41-962A-FF895571B9B2}" type="pres">
      <dgm:prSet presAssocID="{5477E261-14E3-D949-AA28-315B3D5276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A01CBB5-B7E3-7641-B435-B9502B160E4A}" type="pres">
      <dgm:prSet presAssocID="{985993F6-0132-8243-992D-3C8B91A5B205}" presName="hierRoot1" presStyleCnt="0">
        <dgm:presLayoutVars>
          <dgm:hierBranch val="init"/>
        </dgm:presLayoutVars>
      </dgm:prSet>
      <dgm:spPr/>
    </dgm:pt>
    <dgm:pt modelId="{C312C232-4158-064C-8E17-FC2785D13666}" type="pres">
      <dgm:prSet presAssocID="{985993F6-0132-8243-992D-3C8B91A5B205}" presName="rootComposite1" presStyleCnt="0"/>
      <dgm:spPr/>
    </dgm:pt>
    <dgm:pt modelId="{A8D92D19-DB5A-3B4F-B28F-096D2A856509}" type="pres">
      <dgm:prSet presAssocID="{985993F6-0132-8243-992D-3C8B91A5B205}" presName="rootText1" presStyleLbl="node0" presStyleIdx="0" presStyleCnt="1">
        <dgm:presLayoutVars>
          <dgm:chMax/>
          <dgm:chPref val="3"/>
        </dgm:presLayoutVars>
      </dgm:prSet>
      <dgm:spPr/>
    </dgm:pt>
    <dgm:pt modelId="{B9795DE7-124C-F84F-B2E6-EBF309F9D21C}" type="pres">
      <dgm:prSet presAssocID="{985993F6-0132-8243-992D-3C8B91A5B205}" presName="titleText1" presStyleLbl="fgAcc0" presStyleIdx="0" presStyleCnt="1">
        <dgm:presLayoutVars>
          <dgm:chMax val="0"/>
          <dgm:chPref val="0"/>
        </dgm:presLayoutVars>
      </dgm:prSet>
      <dgm:spPr/>
    </dgm:pt>
    <dgm:pt modelId="{9E0B9DDC-3577-4544-8898-C921A6BD893D}" type="pres">
      <dgm:prSet presAssocID="{985993F6-0132-8243-992D-3C8B91A5B205}" presName="rootConnector1" presStyleLbl="node1" presStyleIdx="0" presStyleCnt="4"/>
      <dgm:spPr/>
    </dgm:pt>
    <dgm:pt modelId="{4873ABEC-A6CB-894D-B133-E6A6EEDC2AAC}" type="pres">
      <dgm:prSet presAssocID="{985993F6-0132-8243-992D-3C8B91A5B205}" presName="hierChild2" presStyleCnt="0"/>
      <dgm:spPr/>
    </dgm:pt>
    <dgm:pt modelId="{12725A8D-6383-6742-93D3-E577F6414C49}" type="pres">
      <dgm:prSet presAssocID="{7DC9E007-AFDB-4246-93BD-5942583CAE38}" presName="Name37" presStyleLbl="parChTrans1D2" presStyleIdx="0" presStyleCnt="2"/>
      <dgm:spPr/>
    </dgm:pt>
    <dgm:pt modelId="{518CBF6C-763D-E54A-AE28-867DE61AAAB7}" type="pres">
      <dgm:prSet presAssocID="{A4288729-3698-9A46-8FCA-151F4E7ECD83}" presName="hierRoot2" presStyleCnt="0">
        <dgm:presLayoutVars>
          <dgm:hierBranch val="init"/>
        </dgm:presLayoutVars>
      </dgm:prSet>
      <dgm:spPr/>
    </dgm:pt>
    <dgm:pt modelId="{95BBFD86-2008-E746-BDCD-D350C2B16385}" type="pres">
      <dgm:prSet presAssocID="{A4288729-3698-9A46-8FCA-151F4E7ECD83}" presName="rootComposite" presStyleCnt="0"/>
      <dgm:spPr/>
    </dgm:pt>
    <dgm:pt modelId="{6361AE6F-6A2E-3B4F-8EE6-91EE3D1B5618}" type="pres">
      <dgm:prSet presAssocID="{A4288729-3698-9A46-8FCA-151F4E7ECD83}" presName="rootText" presStyleLbl="node1" presStyleIdx="0" presStyleCnt="4">
        <dgm:presLayoutVars>
          <dgm:chMax/>
          <dgm:chPref val="3"/>
        </dgm:presLayoutVars>
      </dgm:prSet>
      <dgm:spPr/>
    </dgm:pt>
    <dgm:pt modelId="{01E26F25-8E32-0049-9655-B0FCB4D2B1E8}" type="pres">
      <dgm:prSet presAssocID="{A4288729-3698-9A46-8FCA-151F4E7ECD83}" presName="titleText2" presStyleLbl="fgAcc1" presStyleIdx="0" presStyleCnt="4">
        <dgm:presLayoutVars>
          <dgm:chMax val="0"/>
          <dgm:chPref val="0"/>
        </dgm:presLayoutVars>
      </dgm:prSet>
      <dgm:spPr/>
    </dgm:pt>
    <dgm:pt modelId="{79B0220F-55DF-BF4E-8429-42ABB780629C}" type="pres">
      <dgm:prSet presAssocID="{A4288729-3698-9A46-8FCA-151F4E7ECD83}" presName="rootConnector" presStyleLbl="node2" presStyleIdx="0" presStyleCnt="0"/>
      <dgm:spPr/>
    </dgm:pt>
    <dgm:pt modelId="{C84B147D-0475-B74D-8C99-758C1E71BB90}" type="pres">
      <dgm:prSet presAssocID="{A4288729-3698-9A46-8FCA-151F4E7ECD83}" presName="hierChild4" presStyleCnt="0"/>
      <dgm:spPr/>
    </dgm:pt>
    <dgm:pt modelId="{1A8637BB-DBE7-3348-8E31-A3827CA8BC22}" type="pres">
      <dgm:prSet presAssocID="{086485F8-8BE8-C345-830B-63023204FA2C}" presName="Name37" presStyleLbl="parChTrans1D3" presStyleIdx="0" presStyleCnt="2"/>
      <dgm:spPr/>
    </dgm:pt>
    <dgm:pt modelId="{41ECAD3B-6A01-5E4A-BCA0-01A7B631CD78}" type="pres">
      <dgm:prSet presAssocID="{989E741A-6F00-0F44-9454-55F7CA8F91B6}" presName="hierRoot2" presStyleCnt="0">
        <dgm:presLayoutVars>
          <dgm:hierBranch val="init"/>
        </dgm:presLayoutVars>
      </dgm:prSet>
      <dgm:spPr/>
    </dgm:pt>
    <dgm:pt modelId="{FFAABC63-1E9C-FF44-A32A-F8218F467DCD}" type="pres">
      <dgm:prSet presAssocID="{989E741A-6F00-0F44-9454-55F7CA8F91B6}" presName="rootComposite" presStyleCnt="0"/>
      <dgm:spPr/>
    </dgm:pt>
    <dgm:pt modelId="{CDB1247B-5546-A045-B879-333BCA384832}" type="pres">
      <dgm:prSet presAssocID="{989E741A-6F00-0F44-9454-55F7CA8F91B6}" presName="rootText" presStyleLbl="node1" presStyleIdx="1" presStyleCnt="4">
        <dgm:presLayoutVars>
          <dgm:chMax/>
          <dgm:chPref val="3"/>
        </dgm:presLayoutVars>
      </dgm:prSet>
      <dgm:spPr/>
    </dgm:pt>
    <dgm:pt modelId="{7DBE7C86-A9D8-834B-900C-9F7886EC8D61}" type="pres">
      <dgm:prSet presAssocID="{989E741A-6F00-0F44-9454-55F7CA8F91B6}" presName="titleText2" presStyleLbl="fgAcc1" presStyleIdx="1" presStyleCnt="4">
        <dgm:presLayoutVars>
          <dgm:chMax val="0"/>
          <dgm:chPref val="0"/>
        </dgm:presLayoutVars>
      </dgm:prSet>
      <dgm:spPr/>
    </dgm:pt>
    <dgm:pt modelId="{CB49FC4A-F4B2-E14E-AA46-F151586D7F23}" type="pres">
      <dgm:prSet presAssocID="{989E741A-6F00-0F44-9454-55F7CA8F91B6}" presName="rootConnector" presStyleLbl="node3" presStyleIdx="0" presStyleCnt="0"/>
      <dgm:spPr/>
    </dgm:pt>
    <dgm:pt modelId="{9055E5C8-19A5-4643-BDFA-D991CBBC712A}" type="pres">
      <dgm:prSet presAssocID="{989E741A-6F00-0F44-9454-55F7CA8F91B6}" presName="hierChild4" presStyleCnt="0"/>
      <dgm:spPr/>
    </dgm:pt>
    <dgm:pt modelId="{69A647F3-6AE5-C34A-B028-6CB72717C6D4}" type="pres">
      <dgm:prSet presAssocID="{989E741A-6F00-0F44-9454-55F7CA8F91B6}" presName="hierChild5" presStyleCnt="0"/>
      <dgm:spPr/>
    </dgm:pt>
    <dgm:pt modelId="{98AAE7DC-4A6F-0B48-AB9F-A5A58E16D7E9}" type="pres">
      <dgm:prSet presAssocID="{A4288729-3698-9A46-8FCA-151F4E7ECD83}" presName="hierChild5" presStyleCnt="0"/>
      <dgm:spPr/>
    </dgm:pt>
    <dgm:pt modelId="{A7812755-3508-0A44-B15E-62431D2B4719}" type="pres">
      <dgm:prSet presAssocID="{BB2FB81D-A6A9-8C45-BC62-A1E48560E840}" presName="Name37" presStyleLbl="parChTrans1D2" presStyleIdx="1" presStyleCnt="2"/>
      <dgm:spPr/>
    </dgm:pt>
    <dgm:pt modelId="{B52A5C6B-6E5F-764C-ABA5-F3A84898BE93}" type="pres">
      <dgm:prSet presAssocID="{815DC55D-40DD-DE44-9992-6737CD64ECE0}" presName="hierRoot2" presStyleCnt="0">
        <dgm:presLayoutVars>
          <dgm:hierBranch val="init"/>
        </dgm:presLayoutVars>
      </dgm:prSet>
      <dgm:spPr/>
    </dgm:pt>
    <dgm:pt modelId="{5AB5711C-4261-6B4E-A74A-FA10747E0B0D}" type="pres">
      <dgm:prSet presAssocID="{815DC55D-40DD-DE44-9992-6737CD64ECE0}" presName="rootComposite" presStyleCnt="0"/>
      <dgm:spPr/>
    </dgm:pt>
    <dgm:pt modelId="{A6CF9F10-0998-B94B-9C21-3D294D3B5F38}" type="pres">
      <dgm:prSet presAssocID="{815DC55D-40DD-DE44-9992-6737CD64ECE0}" presName="rootText" presStyleLbl="node1" presStyleIdx="2" presStyleCnt="4">
        <dgm:presLayoutVars>
          <dgm:chMax/>
          <dgm:chPref val="3"/>
        </dgm:presLayoutVars>
      </dgm:prSet>
      <dgm:spPr/>
    </dgm:pt>
    <dgm:pt modelId="{5B364020-7549-2640-880F-D2DEF1706310}" type="pres">
      <dgm:prSet presAssocID="{815DC55D-40DD-DE44-9992-6737CD64ECE0}" presName="titleText2" presStyleLbl="fgAcc1" presStyleIdx="2" presStyleCnt="4">
        <dgm:presLayoutVars>
          <dgm:chMax val="0"/>
          <dgm:chPref val="0"/>
        </dgm:presLayoutVars>
      </dgm:prSet>
      <dgm:spPr/>
    </dgm:pt>
    <dgm:pt modelId="{42B70C5D-28F7-E94A-B017-2ED560C90D95}" type="pres">
      <dgm:prSet presAssocID="{815DC55D-40DD-DE44-9992-6737CD64ECE0}" presName="rootConnector" presStyleLbl="node2" presStyleIdx="0" presStyleCnt="0"/>
      <dgm:spPr/>
    </dgm:pt>
    <dgm:pt modelId="{A39E8D9B-8C49-9748-ACE4-B9461F52B767}" type="pres">
      <dgm:prSet presAssocID="{815DC55D-40DD-DE44-9992-6737CD64ECE0}" presName="hierChild4" presStyleCnt="0"/>
      <dgm:spPr/>
    </dgm:pt>
    <dgm:pt modelId="{3BF71E50-483E-FC48-8F1E-D12DE4C01964}" type="pres">
      <dgm:prSet presAssocID="{9A7DA68A-E75E-AF46-A321-470E9DD6DDE6}" presName="Name37" presStyleLbl="parChTrans1D3" presStyleIdx="1" presStyleCnt="2"/>
      <dgm:spPr/>
    </dgm:pt>
    <dgm:pt modelId="{B32C3302-2708-C14B-9458-3F5904F8409D}" type="pres">
      <dgm:prSet presAssocID="{06300CEF-9A04-644B-A2D5-94241900C8B0}" presName="hierRoot2" presStyleCnt="0">
        <dgm:presLayoutVars>
          <dgm:hierBranch val="init"/>
        </dgm:presLayoutVars>
      </dgm:prSet>
      <dgm:spPr/>
    </dgm:pt>
    <dgm:pt modelId="{1C3B0719-AE4C-DE46-AED6-70700C31EF36}" type="pres">
      <dgm:prSet presAssocID="{06300CEF-9A04-644B-A2D5-94241900C8B0}" presName="rootComposite" presStyleCnt="0"/>
      <dgm:spPr/>
    </dgm:pt>
    <dgm:pt modelId="{A21EF132-1B2A-DA42-835F-9DC6B75D3E9C}" type="pres">
      <dgm:prSet presAssocID="{06300CEF-9A04-644B-A2D5-94241900C8B0}" presName="rootText" presStyleLbl="node1" presStyleIdx="3" presStyleCnt="4">
        <dgm:presLayoutVars>
          <dgm:chMax/>
          <dgm:chPref val="3"/>
        </dgm:presLayoutVars>
      </dgm:prSet>
      <dgm:spPr/>
    </dgm:pt>
    <dgm:pt modelId="{3BBFC55D-0106-0A42-B562-932985FEF2F9}" type="pres">
      <dgm:prSet presAssocID="{06300CEF-9A04-644B-A2D5-94241900C8B0}" presName="titleText2" presStyleLbl="fgAcc1" presStyleIdx="3" presStyleCnt="4">
        <dgm:presLayoutVars>
          <dgm:chMax val="0"/>
          <dgm:chPref val="0"/>
        </dgm:presLayoutVars>
      </dgm:prSet>
      <dgm:spPr/>
    </dgm:pt>
    <dgm:pt modelId="{8B128062-0DB1-6F4C-88E2-8718E34FD684}" type="pres">
      <dgm:prSet presAssocID="{06300CEF-9A04-644B-A2D5-94241900C8B0}" presName="rootConnector" presStyleLbl="node3" presStyleIdx="0" presStyleCnt="0"/>
      <dgm:spPr/>
    </dgm:pt>
    <dgm:pt modelId="{842131F7-6EA6-4B49-B600-8100DC13182C}" type="pres">
      <dgm:prSet presAssocID="{06300CEF-9A04-644B-A2D5-94241900C8B0}" presName="hierChild4" presStyleCnt="0"/>
      <dgm:spPr/>
    </dgm:pt>
    <dgm:pt modelId="{6D86A865-C4A3-634E-A8F6-8BA46AC9EAA8}" type="pres">
      <dgm:prSet presAssocID="{06300CEF-9A04-644B-A2D5-94241900C8B0}" presName="hierChild5" presStyleCnt="0"/>
      <dgm:spPr/>
    </dgm:pt>
    <dgm:pt modelId="{1E1DB12B-C6E0-9C4A-A84D-3B52EA12011E}" type="pres">
      <dgm:prSet presAssocID="{815DC55D-40DD-DE44-9992-6737CD64ECE0}" presName="hierChild5" presStyleCnt="0"/>
      <dgm:spPr/>
    </dgm:pt>
    <dgm:pt modelId="{C24FC8F5-EE1D-DF48-9395-EAEDCDFBC4DC}" type="pres">
      <dgm:prSet presAssocID="{985993F6-0132-8243-992D-3C8B91A5B205}" presName="hierChild3" presStyleCnt="0"/>
      <dgm:spPr/>
    </dgm:pt>
  </dgm:ptLst>
  <dgm:cxnLst>
    <dgm:cxn modelId="{09881A12-DAAE-C246-AF47-6A8427D49716}" srcId="{5477E261-14E3-D949-AA28-315B3D52769C}" destId="{985993F6-0132-8243-992D-3C8B91A5B205}" srcOrd="0" destOrd="0" parTransId="{E9D85035-3A19-0645-B8A1-35C71C457099}" sibTransId="{C560CFD8-5E6D-6642-BEEC-B8A0036EEC6A}"/>
    <dgm:cxn modelId="{875C121A-4460-7849-AF28-0A0B7FB8A14D}" type="presOf" srcId="{7DC9E007-AFDB-4246-93BD-5942583CAE38}" destId="{12725A8D-6383-6742-93D3-E577F6414C49}" srcOrd="0" destOrd="0" presId="urn:microsoft.com/office/officeart/2008/layout/NameandTitleOrganizationalChart"/>
    <dgm:cxn modelId="{301E931C-1D5C-8445-B646-C2B6848D4EE0}" type="presOf" srcId="{BA7808D1-0D47-244B-8CA1-55AFFC610A62}" destId="{7DBE7C86-A9D8-834B-900C-9F7886EC8D61}" srcOrd="0" destOrd="0" presId="urn:microsoft.com/office/officeart/2008/layout/NameandTitleOrganizationalChart"/>
    <dgm:cxn modelId="{67815E1E-8AF6-2C4E-BF9A-7791EFD08E54}" type="presOf" srcId="{D5BDF563-33B5-9F42-ADE7-C0731A7A3574}" destId="{01E26F25-8E32-0049-9655-B0FCB4D2B1E8}" srcOrd="0" destOrd="0" presId="urn:microsoft.com/office/officeart/2008/layout/NameandTitleOrganizationalChart"/>
    <dgm:cxn modelId="{37FB2927-0802-1842-A703-9CA5D0A6A7FE}" type="presOf" srcId="{985993F6-0132-8243-992D-3C8B91A5B205}" destId="{9E0B9DDC-3577-4544-8898-C921A6BD893D}" srcOrd="1" destOrd="0" presId="urn:microsoft.com/office/officeart/2008/layout/NameandTitleOrganizationalChart"/>
    <dgm:cxn modelId="{98D3912C-EF9C-704D-A02A-EAD25154BE10}" type="presOf" srcId="{C560CFD8-5E6D-6642-BEEC-B8A0036EEC6A}" destId="{B9795DE7-124C-F84F-B2E6-EBF309F9D21C}" srcOrd="0" destOrd="0" presId="urn:microsoft.com/office/officeart/2008/layout/NameandTitleOrganizationalChart"/>
    <dgm:cxn modelId="{E1CC0A38-A5B7-FE47-8938-65856BAD7BA8}" type="presOf" srcId="{5477E261-14E3-D949-AA28-315B3D52769C}" destId="{802CDA0A-97AF-FC41-962A-FF895571B9B2}" srcOrd="0" destOrd="0" presId="urn:microsoft.com/office/officeart/2008/layout/NameandTitleOrganizationalChart"/>
    <dgm:cxn modelId="{77228B3E-A8BE-4649-B8A5-1A4E3D5035B9}" type="presOf" srcId="{989E741A-6F00-0F44-9454-55F7CA8F91B6}" destId="{CDB1247B-5546-A045-B879-333BCA384832}" srcOrd="0" destOrd="0" presId="urn:microsoft.com/office/officeart/2008/layout/NameandTitleOrganizationalChart"/>
    <dgm:cxn modelId="{B968844E-8A67-154B-9742-D96DB7CCBF20}" srcId="{815DC55D-40DD-DE44-9992-6737CD64ECE0}" destId="{06300CEF-9A04-644B-A2D5-94241900C8B0}" srcOrd="0" destOrd="0" parTransId="{9A7DA68A-E75E-AF46-A321-470E9DD6DDE6}" sibTransId="{32D4E0F0-CAC0-E042-8DD1-03BFDF6742F9}"/>
    <dgm:cxn modelId="{C647BC57-C233-394E-A19F-DB02D59A88BC}" type="presOf" srcId="{BB2FB81D-A6A9-8C45-BC62-A1E48560E840}" destId="{A7812755-3508-0A44-B15E-62431D2B4719}" srcOrd="0" destOrd="0" presId="urn:microsoft.com/office/officeart/2008/layout/NameandTitleOrganizationalChart"/>
    <dgm:cxn modelId="{C1CE007E-E78E-914C-8764-C13409F6BA85}" type="presOf" srcId="{A4288729-3698-9A46-8FCA-151F4E7ECD83}" destId="{79B0220F-55DF-BF4E-8429-42ABB780629C}" srcOrd="1" destOrd="0" presId="urn:microsoft.com/office/officeart/2008/layout/NameandTitleOrganizationalChart"/>
    <dgm:cxn modelId="{1937067F-2148-8A40-A564-E5FABB91CA12}" type="presOf" srcId="{A4288729-3698-9A46-8FCA-151F4E7ECD83}" destId="{6361AE6F-6A2E-3B4F-8EE6-91EE3D1B5618}" srcOrd="0" destOrd="0" presId="urn:microsoft.com/office/officeart/2008/layout/NameandTitleOrganizationalChart"/>
    <dgm:cxn modelId="{80144C83-55E9-3B42-92CF-8011780A83F0}" type="presOf" srcId="{086485F8-8BE8-C345-830B-63023204FA2C}" destId="{1A8637BB-DBE7-3348-8E31-A3827CA8BC22}" srcOrd="0" destOrd="0" presId="urn:microsoft.com/office/officeart/2008/layout/NameandTitleOrganizationalChart"/>
    <dgm:cxn modelId="{11CA1EA3-124B-1641-BE2B-507CA7F84D85}" type="presOf" srcId="{06300CEF-9A04-644B-A2D5-94241900C8B0}" destId="{A21EF132-1B2A-DA42-835F-9DC6B75D3E9C}" srcOrd="0" destOrd="0" presId="urn:microsoft.com/office/officeart/2008/layout/NameandTitleOrganizationalChart"/>
    <dgm:cxn modelId="{DBF60EA8-DB9D-2A40-A1B0-C4F1BEFA36E9}" type="presOf" srcId="{815DC55D-40DD-DE44-9992-6737CD64ECE0}" destId="{42B70C5D-28F7-E94A-B017-2ED560C90D95}" srcOrd="1" destOrd="0" presId="urn:microsoft.com/office/officeart/2008/layout/NameandTitleOrganizationalChart"/>
    <dgm:cxn modelId="{94907FB2-2FDA-D944-9DA8-C808141DC555}" type="presOf" srcId="{9A7DA68A-E75E-AF46-A321-470E9DD6DDE6}" destId="{3BF71E50-483E-FC48-8F1E-D12DE4C01964}" srcOrd="0" destOrd="0" presId="urn:microsoft.com/office/officeart/2008/layout/NameandTitleOrganizationalChart"/>
    <dgm:cxn modelId="{ECBEBCB9-06CF-4A4F-8144-E7A86760B37C}" type="presOf" srcId="{985993F6-0132-8243-992D-3C8B91A5B205}" destId="{A8D92D19-DB5A-3B4F-B28F-096D2A856509}" srcOrd="0" destOrd="0" presId="urn:microsoft.com/office/officeart/2008/layout/NameandTitleOrganizationalChart"/>
    <dgm:cxn modelId="{E88A8AC4-A138-A64F-8A0A-78E7B0E17318}" srcId="{985993F6-0132-8243-992D-3C8B91A5B205}" destId="{815DC55D-40DD-DE44-9992-6737CD64ECE0}" srcOrd="1" destOrd="0" parTransId="{BB2FB81D-A6A9-8C45-BC62-A1E48560E840}" sibTransId="{4FDF386B-2FC8-0842-821E-79F8D646811D}"/>
    <dgm:cxn modelId="{ECB359C6-AA25-6B4B-A173-655A7669E5D8}" type="presOf" srcId="{989E741A-6F00-0F44-9454-55F7CA8F91B6}" destId="{CB49FC4A-F4B2-E14E-AA46-F151586D7F23}" srcOrd="1" destOrd="0" presId="urn:microsoft.com/office/officeart/2008/layout/NameandTitleOrganizationalChart"/>
    <dgm:cxn modelId="{C29902CC-87D8-9149-A894-E13E027D3AE9}" type="presOf" srcId="{815DC55D-40DD-DE44-9992-6737CD64ECE0}" destId="{A6CF9F10-0998-B94B-9C21-3D294D3B5F38}" srcOrd="0" destOrd="0" presId="urn:microsoft.com/office/officeart/2008/layout/NameandTitleOrganizationalChart"/>
    <dgm:cxn modelId="{22F2AFD2-3C70-9742-B279-77C4A0D5C541}" type="presOf" srcId="{4FDF386B-2FC8-0842-821E-79F8D646811D}" destId="{5B364020-7549-2640-880F-D2DEF1706310}" srcOrd="0" destOrd="0" presId="urn:microsoft.com/office/officeart/2008/layout/NameandTitleOrganizationalChart"/>
    <dgm:cxn modelId="{C40200D7-0332-5C46-9600-907B10DEA70F}" srcId="{A4288729-3698-9A46-8FCA-151F4E7ECD83}" destId="{989E741A-6F00-0F44-9454-55F7CA8F91B6}" srcOrd="0" destOrd="0" parTransId="{086485F8-8BE8-C345-830B-63023204FA2C}" sibTransId="{BA7808D1-0D47-244B-8CA1-55AFFC610A62}"/>
    <dgm:cxn modelId="{73A8BAD9-0AAA-674F-86DB-4F6D5CB6C015}" type="presOf" srcId="{32D4E0F0-CAC0-E042-8DD1-03BFDF6742F9}" destId="{3BBFC55D-0106-0A42-B562-932985FEF2F9}" srcOrd="0" destOrd="0" presId="urn:microsoft.com/office/officeart/2008/layout/NameandTitleOrganizationalChart"/>
    <dgm:cxn modelId="{B60E22EA-715F-F24A-8797-8AA4CC55D233}" srcId="{985993F6-0132-8243-992D-3C8B91A5B205}" destId="{A4288729-3698-9A46-8FCA-151F4E7ECD83}" srcOrd="0" destOrd="0" parTransId="{7DC9E007-AFDB-4246-93BD-5942583CAE38}" sibTransId="{D5BDF563-33B5-9F42-ADE7-C0731A7A3574}"/>
    <dgm:cxn modelId="{D2ADDAFC-F2AD-5A4A-A584-1132FEDE59A5}" type="presOf" srcId="{06300CEF-9A04-644B-A2D5-94241900C8B0}" destId="{8B128062-0DB1-6F4C-88E2-8718E34FD684}" srcOrd="1" destOrd="0" presId="urn:microsoft.com/office/officeart/2008/layout/NameandTitleOrganizationalChart"/>
    <dgm:cxn modelId="{12F3FE4B-3158-F741-8EA1-8767372D287A}" type="presParOf" srcId="{802CDA0A-97AF-FC41-962A-FF895571B9B2}" destId="{FA01CBB5-B7E3-7641-B435-B9502B160E4A}" srcOrd="0" destOrd="0" presId="urn:microsoft.com/office/officeart/2008/layout/NameandTitleOrganizationalChart"/>
    <dgm:cxn modelId="{C75B642A-869F-5E43-9C12-203D753D516A}" type="presParOf" srcId="{FA01CBB5-B7E3-7641-B435-B9502B160E4A}" destId="{C312C232-4158-064C-8E17-FC2785D13666}" srcOrd="0" destOrd="0" presId="urn:microsoft.com/office/officeart/2008/layout/NameandTitleOrganizationalChart"/>
    <dgm:cxn modelId="{3C11FD6E-CD8E-9F4D-A981-CCED9828AF25}" type="presParOf" srcId="{C312C232-4158-064C-8E17-FC2785D13666}" destId="{A8D92D19-DB5A-3B4F-B28F-096D2A856509}" srcOrd="0" destOrd="0" presId="urn:microsoft.com/office/officeart/2008/layout/NameandTitleOrganizationalChart"/>
    <dgm:cxn modelId="{7AB0C9AE-0BC9-2641-922F-2B7DB0190878}" type="presParOf" srcId="{C312C232-4158-064C-8E17-FC2785D13666}" destId="{B9795DE7-124C-F84F-B2E6-EBF309F9D21C}" srcOrd="1" destOrd="0" presId="urn:microsoft.com/office/officeart/2008/layout/NameandTitleOrganizationalChart"/>
    <dgm:cxn modelId="{E476C0EE-561A-8A46-8C49-158AC6B7D4C1}" type="presParOf" srcId="{C312C232-4158-064C-8E17-FC2785D13666}" destId="{9E0B9DDC-3577-4544-8898-C921A6BD893D}" srcOrd="2" destOrd="0" presId="urn:microsoft.com/office/officeart/2008/layout/NameandTitleOrganizationalChart"/>
    <dgm:cxn modelId="{3C8E5EAA-8CC3-4540-B8B5-81B3A3307930}" type="presParOf" srcId="{FA01CBB5-B7E3-7641-B435-B9502B160E4A}" destId="{4873ABEC-A6CB-894D-B133-E6A6EEDC2AAC}" srcOrd="1" destOrd="0" presId="urn:microsoft.com/office/officeart/2008/layout/NameandTitleOrganizationalChart"/>
    <dgm:cxn modelId="{79A7F195-4B5D-394E-AC29-0C4C47E0B0D2}" type="presParOf" srcId="{4873ABEC-A6CB-894D-B133-E6A6EEDC2AAC}" destId="{12725A8D-6383-6742-93D3-E577F6414C49}" srcOrd="0" destOrd="0" presId="urn:microsoft.com/office/officeart/2008/layout/NameandTitleOrganizationalChart"/>
    <dgm:cxn modelId="{50D66D8A-EEAF-E040-A17E-E55C64611290}" type="presParOf" srcId="{4873ABEC-A6CB-894D-B133-E6A6EEDC2AAC}" destId="{518CBF6C-763D-E54A-AE28-867DE61AAAB7}" srcOrd="1" destOrd="0" presId="urn:microsoft.com/office/officeart/2008/layout/NameandTitleOrganizationalChart"/>
    <dgm:cxn modelId="{3B78586A-5E72-CF42-A72F-318CA37C4339}" type="presParOf" srcId="{518CBF6C-763D-E54A-AE28-867DE61AAAB7}" destId="{95BBFD86-2008-E746-BDCD-D350C2B16385}" srcOrd="0" destOrd="0" presId="urn:microsoft.com/office/officeart/2008/layout/NameandTitleOrganizationalChart"/>
    <dgm:cxn modelId="{60E3A389-C012-1949-9FBD-8F1921DE5517}" type="presParOf" srcId="{95BBFD86-2008-E746-BDCD-D350C2B16385}" destId="{6361AE6F-6A2E-3B4F-8EE6-91EE3D1B5618}" srcOrd="0" destOrd="0" presId="urn:microsoft.com/office/officeart/2008/layout/NameandTitleOrganizationalChart"/>
    <dgm:cxn modelId="{A27A0DF8-F948-3348-932B-0667D0B32489}" type="presParOf" srcId="{95BBFD86-2008-E746-BDCD-D350C2B16385}" destId="{01E26F25-8E32-0049-9655-B0FCB4D2B1E8}" srcOrd="1" destOrd="0" presId="urn:microsoft.com/office/officeart/2008/layout/NameandTitleOrganizationalChart"/>
    <dgm:cxn modelId="{CBFF6ADB-3D60-2140-BA2A-FFCCF9096049}" type="presParOf" srcId="{95BBFD86-2008-E746-BDCD-D350C2B16385}" destId="{79B0220F-55DF-BF4E-8429-42ABB780629C}" srcOrd="2" destOrd="0" presId="urn:microsoft.com/office/officeart/2008/layout/NameandTitleOrganizationalChart"/>
    <dgm:cxn modelId="{77E5838D-42DE-4643-A320-88B641ACF390}" type="presParOf" srcId="{518CBF6C-763D-E54A-AE28-867DE61AAAB7}" destId="{C84B147D-0475-B74D-8C99-758C1E71BB90}" srcOrd="1" destOrd="0" presId="urn:microsoft.com/office/officeart/2008/layout/NameandTitleOrganizationalChart"/>
    <dgm:cxn modelId="{10CA5326-0DA9-A243-8FD6-E482B7E2C6DD}" type="presParOf" srcId="{C84B147D-0475-B74D-8C99-758C1E71BB90}" destId="{1A8637BB-DBE7-3348-8E31-A3827CA8BC22}" srcOrd="0" destOrd="0" presId="urn:microsoft.com/office/officeart/2008/layout/NameandTitleOrganizationalChart"/>
    <dgm:cxn modelId="{CE1E921C-E272-2E48-B5C7-42AADB70F05D}" type="presParOf" srcId="{C84B147D-0475-B74D-8C99-758C1E71BB90}" destId="{41ECAD3B-6A01-5E4A-BCA0-01A7B631CD78}" srcOrd="1" destOrd="0" presId="urn:microsoft.com/office/officeart/2008/layout/NameandTitleOrganizationalChart"/>
    <dgm:cxn modelId="{65A5E5CC-380D-A446-B9E4-4EE02D34B4EC}" type="presParOf" srcId="{41ECAD3B-6A01-5E4A-BCA0-01A7B631CD78}" destId="{FFAABC63-1E9C-FF44-A32A-F8218F467DCD}" srcOrd="0" destOrd="0" presId="urn:microsoft.com/office/officeart/2008/layout/NameandTitleOrganizationalChart"/>
    <dgm:cxn modelId="{970CB486-F7FC-C040-BC45-82D862D4EE2F}" type="presParOf" srcId="{FFAABC63-1E9C-FF44-A32A-F8218F467DCD}" destId="{CDB1247B-5546-A045-B879-333BCA384832}" srcOrd="0" destOrd="0" presId="urn:microsoft.com/office/officeart/2008/layout/NameandTitleOrganizationalChart"/>
    <dgm:cxn modelId="{EFF4C1BB-7726-314B-9E02-DD60643E6DD6}" type="presParOf" srcId="{FFAABC63-1E9C-FF44-A32A-F8218F467DCD}" destId="{7DBE7C86-A9D8-834B-900C-9F7886EC8D61}" srcOrd="1" destOrd="0" presId="urn:microsoft.com/office/officeart/2008/layout/NameandTitleOrganizationalChart"/>
    <dgm:cxn modelId="{6B412A67-4942-6A46-9DD5-9432DD270E52}" type="presParOf" srcId="{FFAABC63-1E9C-FF44-A32A-F8218F467DCD}" destId="{CB49FC4A-F4B2-E14E-AA46-F151586D7F23}" srcOrd="2" destOrd="0" presId="urn:microsoft.com/office/officeart/2008/layout/NameandTitleOrganizationalChart"/>
    <dgm:cxn modelId="{8A60D4A0-14B9-0D47-B212-1E3F6C1AEFC6}" type="presParOf" srcId="{41ECAD3B-6A01-5E4A-BCA0-01A7B631CD78}" destId="{9055E5C8-19A5-4643-BDFA-D991CBBC712A}" srcOrd="1" destOrd="0" presId="urn:microsoft.com/office/officeart/2008/layout/NameandTitleOrganizationalChart"/>
    <dgm:cxn modelId="{26F788D4-3194-A449-8D74-D8D8D3E27DD2}" type="presParOf" srcId="{41ECAD3B-6A01-5E4A-BCA0-01A7B631CD78}" destId="{69A647F3-6AE5-C34A-B028-6CB72717C6D4}" srcOrd="2" destOrd="0" presId="urn:microsoft.com/office/officeart/2008/layout/NameandTitleOrganizationalChart"/>
    <dgm:cxn modelId="{D035B476-38BA-1945-ACEB-16251B9E6349}" type="presParOf" srcId="{518CBF6C-763D-E54A-AE28-867DE61AAAB7}" destId="{98AAE7DC-4A6F-0B48-AB9F-A5A58E16D7E9}" srcOrd="2" destOrd="0" presId="urn:microsoft.com/office/officeart/2008/layout/NameandTitleOrganizationalChart"/>
    <dgm:cxn modelId="{C5E87D31-5A3B-8A44-A34B-22FD56156AFB}" type="presParOf" srcId="{4873ABEC-A6CB-894D-B133-E6A6EEDC2AAC}" destId="{A7812755-3508-0A44-B15E-62431D2B4719}" srcOrd="2" destOrd="0" presId="urn:microsoft.com/office/officeart/2008/layout/NameandTitleOrganizationalChart"/>
    <dgm:cxn modelId="{8D5EB8C5-960D-1847-B71B-CDAA7F520770}" type="presParOf" srcId="{4873ABEC-A6CB-894D-B133-E6A6EEDC2AAC}" destId="{B52A5C6B-6E5F-764C-ABA5-F3A84898BE93}" srcOrd="3" destOrd="0" presId="urn:microsoft.com/office/officeart/2008/layout/NameandTitleOrganizationalChart"/>
    <dgm:cxn modelId="{205ABAB3-7238-3049-AEF9-003DC6D73AB1}" type="presParOf" srcId="{B52A5C6B-6E5F-764C-ABA5-F3A84898BE93}" destId="{5AB5711C-4261-6B4E-A74A-FA10747E0B0D}" srcOrd="0" destOrd="0" presId="urn:microsoft.com/office/officeart/2008/layout/NameandTitleOrganizationalChart"/>
    <dgm:cxn modelId="{2AAD36BA-BACF-E644-ACD8-54EA3573186C}" type="presParOf" srcId="{5AB5711C-4261-6B4E-A74A-FA10747E0B0D}" destId="{A6CF9F10-0998-B94B-9C21-3D294D3B5F38}" srcOrd="0" destOrd="0" presId="urn:microsoft.com/office/officeart/2008/layout/NameandTitleOrganizationalChart"/>
    <dgm:cxn modelId="{0D15B643-F564-0942-B70D-C287DFA15C64}" type="presParOf" srcId="{5AB5711C-4261-6B4E-A74A-FA10747E0B0D}" destId="{5B364020-7549-2640-880F-D2DEF1706310}" srcOrd="1" destOrd="0" presId="urn:microsoft.com/office/officeart/2008/layout/NameandTitleOrganizationalChart"/>
    <dgm:cxn modelId="{7FCAAFFD-1431-CC45-915D-EE681897BFEF}" type="presParOf" srcId="{5AB5711C-4261-6B4E-A74A-FA10747E0B0D}" destId="{42B70C5D-28F7-E94A-B017-2ED560C90D95}" srcOrd="2" destOrd="0" presId="urn:microsoft.com/office/officeart/2008/layout/NameandTitleOrganizationalChart"/>
    <dgm:cxn modelId="{D7FBF97A-AD7A-5942-B27F-25BCE40253F4}" type="presParOf" srcId="{B52A5C6B-6E5F-764C-ABA5-F3A84898BE93}" destId="{A39E8D9B-8C49-9748-ACE4-B9461F52B767}" srcOrd="1" destOrd="0" presId="urn:microsoft.com/office/officeart/2008/layout/NameandTitleOrganizationalChart"/>
    <dgm:cxn modelId="{C290D8EB-BB2C-854E-A0E9-B5AF8417E9EF}" type="presParOf" srcId="{A39E8D9B-8C49-9748-ACE4-B9461F52B767}" destId="{3BF71E50-483E-FC48-8F1E-D12DE4C01964}" srcOrd="0" destOrd="0" presId="urn:microsoft.com/office/officeart/2008/layout/NameandTitleOrganizationalChart"/>
    <dgm:cxn modelId="{37BB1CEE-FB6A-E04B-9CBC-586660013F43}" type="presParOf" srcId="{A39E8D9B-8C49-9748-ACE4-B9461F52B767}" destId="{B32C3302-2708-C14B-9458-3F5904F8409D}" srcOrd="1" destOrd="0" presId="urn:microsoft.com/office/officeart/2008/layout/NameandTitleOrganizationalChart"/>
    <dgm:cxn modelId="{078CA415-398D-0D46-B846-B677B3C034DA}" type="presParOf" srcId="{B32C3302-2708-C14B-9458-3F5904F8409D}" destId="{1C3B0719-AE4C-DE46-AED6-70700C31EF36}" srcOrd="0" destOrd="0" presId="urn:microsoft.com/office/officeart/2008/layout/NameandTitleOrganizationalChart"/>
    <dgm:cxn modelId="{889DF625-AD02-5140-8B32-06B6EA9D0AB3}" type="presParOf" srcId="{1C3B0719-AE4C-DE46-AED6-70700C31EF36}" destId="{A21EF132-1B2A-DA42-835F-9DC6B75D3E9C}" srcOrd="0" destOrd="0" presId="urn:microsoft.com/office/officeart/2008/layout/NameandTitleOrganizationalChart"/>
    <dgm:cxn modelId="{03B8D41D-1F2C-3447-BA8F-5D308B410673}" type="presParOf" srcId="{1C3B0719-AE4C-DE46-AED6-70700C31EF36}" destId="{3BBFC55D-0106-0A42-B562-932985FEF2F9}" srcOrd="1" destOrd="0" presId="urn:microsoft.com/office/officeart/2008/layout/NameandTitleOrganizationalChart"/>
    <dgm:cxn modelId="{58694C78-DA8B-3241-B872-CA2FB3EB8DE4}" type="presParOf" srcId="{1C3B0719-AE4C-DE46-AED6-70700C31EF36}" destId="{8B128062-0DB1-6F4C-88E2-8718E34FD684}" srcOrd="2" destOrd="0" presId="urn:microsoft.com/office/officeart/2008/layout/NameandTitleOrganizationalChart"/>
    <dgm:cxn modelId="{88A44C0C-C5FE-B240-87DE-E4FB257EB59D}" type="presParOf" srcId="{B32C3302-2708-C14B-9458-3F5904F8409D}" destId="{842131F7-6EA6-4B49-B600-8100DC13182C}" srcOrd="1" destOrd="0" presId="urn:microsoft.com/office/officeart/2008/layout/NameandTitleOrganizationalChart"/>
    <dgm:cxn modelId="{6EB73C8E-F9F2-D44F-8D02-0168A5463A95}" type="presParOf" srcId="{B32C3302-2708-C14B-9458-3F5904F8409D}" destId="{6D86A865-C4A3-634E-A8F6-8BA46AC9EAA8}" srcOrd="2" destOrd="0" presId="urn:microsoft.com/office/officeart/2008/layout/NameandTitleOrganizationalChart"/>
    <dgm:cxn modelId="{1D986115-CC7D-0D4A-B373-D8C54EB87423}" type="presParOf" srcId="{B52A5C6B-6E5F-764C-ABA5-F3A84898BE93}" destId="{1E1DB12B-C6E0-9C4A-A84D-3B52EA12011E}" srcOrd="2" destOrd="0" presId="urn:microsoft.com/office/officeart/2008/layout/NameandTitleOrganizationalChart"/>
    <dgm:cxn modelId="{749199B7-D1D0-4E4A-878F-66546C69D1C7}" type="presParOf" srcId="{FA01CBB5-B7E3-7641-B435-B9502B160E4A}" destId="{C24FC8F5-EE1D-DF48-9395-EAEDCDFBC4D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125949-B788-7840-999C-8804884DDBC3}" type="doc">
      <dgm:prSet loTypeId="urn:microsoft.com/office/officeart/2005/8/layout/vList5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0B21983-652B-7F47-82CC-BDB84023E20C}">
      <dgm:prSet/>
      <dgm:spPr/>
      <dgm:t>
        <a:bodyPr/>
        <a:lstStyle/>
        <a:p>
          <a:pPr rtl="0"/>
          <a:r>
            <a:rPr lang="en-US" dirty="0"/>
            <a:t>Separation of Concerns</a:t>
          </a:r>
        </a:p>
      </dgm:t>
    </dgm:pt>
    <dgm:pt modelId="{558B0971-76D7-D744-B0C5-BABCC6D0B0A9}" type="parTrans" cxnId="{CD1CEA6A-34E9-4646-9411-7374E22D4291}">
      <dgm:prSet/>
      <dgm:spPr/>
      <dgm:t>
        <a:bodyPr/>
        <a:lstStyle/>
        <a:p>
          <a:endParaRPr lang="en-US"/>
        </a:p>
      </dgm:t>
    </dgm:pt>
    <dgm:pt modelId="{D0C3B6B7-1C10-D14A-BA50-94FEB5539860}" type="sibTrans" cxnId="{CD1CEA6A-34E9-4646-9411-7374E22D4291}">
      <dgm:prSet/>
      <dgm:spPr/>
      <dgm:t>
        <a:bodyPr/>
        <a:lstStyle/>
        <a:p>
          <a:endParaRPr lang="en-US"/>
        </a:p>
      </dgm:t>
    </dgm:pt>
    <dgm:pt modelId="{727DF072-1FA4-A54A-B075-A186379B487B}">
      <dgm:prSet/>
      <dgm:spPr/>
      <dgm:t>
        <a:bodyPr/>
        <a:lstStyle/>
        <a:p>
          <a:pPr rtl="0"/>
          <a:r>
            <a:rPr lang="en-US" dirty="0"/>
            <a:t>Single Responsibility Principle</a:t>
          </a:r>
        </a:p>
      </dgm:t>
    </dgm:pt>
    <dgm:pt modelId="{2B3010E9-0727-3543-B0B7-9F28B7B3511A}" type="parTrans" cxnId="{F738900B-A299-A340-BFBF-3B3B0755C167}">
      <dgm:prSet/>
      <dgm:spPr/>
      <dgm:t>
        <a:bodyPr/>
        <a:lstStyle/>
        <a:p>
          <a:endParaRPr lang="en-US"/>
        </a:p>
      </dgm:t>
    </dgm:pt>
    <dgm:pt modelId="{1F19AD06-8EFE-E84A-95E3-620D70B24708}" type="sibTrans" cxnId="{F738900B-A299-A340-BFBF-3B3B0755C167}">
      <dgm:prSet/>
      <dgm:spPr/>
      <dgm:t>
        <a:bodyPr/>
        <a:lstStyle/>
        <a:p>
          <a:endParaRPr lang="en-US"/>
        </a:p>
      </dgm:t>
    </dgm:pt>
    <dgm:pt modelId="{148524B7-7AEE-3A4E-A88F-FBF434CB7AC0}">
      <dgm:prSet/>
      <dgm:spPr/>
      <dgm:t>
        <a:bodyPr/>
        <a:lstStyle/>
        <a:p>
          <a:pPr rtl="0"/>
          <a:r>
            <a:rPr lang="en-US" dirty="0"/>
            <a:t>Principle of Least Knowledge</a:t>
          </a:r>
        </a:p>
      </dgm:t>
    </dgm:pt>
    <dgm:pt modelId="{0213A740-4BBE-374D-87A7-44BF9A811A19}" type="parTrans" cxnId="{C102227A-7FC1-D242-B485-4F69E6735940}">
      <dgm:prSet/>
      <dgm:spPr/>
      <dgm:t>
        <a:bodyPr/>
        <a:lstStyle/>
        <a:p>
          <a:endParaRPr lang="en-US"/>
        </a:p>
      </dgm:t>
    </dgm:pt>
    <dgm:pt modelId="{560AF499-2B15-B440-B0A4-410F624945A4}" type="sibTrans" cxnId="{C102227A-7FC1-D242-B485-4F69E6735940}">
      <dgm:prSet/>
      <dgm:spPr/>
      <dgm:t>
        <a:bodyPr/>
        <a:lstStyle/>
        <a:p>
          <a:endParaRPr lang="en-US"/>
        </a:p>
      </dgm:t>
    </dgm:pt>
    <dgm:pt modelId="{E880BBCE-9E10-F44D-BC3E-1D33E12371E8}">
      <dgm:prSet/>
      <dgm:spPr/>
      <dgm:t>
        <a:bodyPr/>
        <a:lstStyle/>
        <a:p>
          <a:pPr rtl="0"/>
          <a:r>
            <a:rPr lang="en-US" dirty="0"/>
            <a:t>Don’t Repeat Yourself (DRY)</a:t>
          </a:r>
        </a:p>
      </dgm:t>
    </dgm:pt>
    <dgm:pt modelId="{34211B74-CEE3-E241-A21F-E43D3AA145B5}" type="parTrans" cxnId="{4C23760D-D5DB-4342-9B91-8DBE53C94D28}">
      <dgm:prSet/>
      <dgm:spPr/>
      <dgm:t>
        <a:bodyPr/>
        <a:lstStyle/>
        <a:p>
          <a:endParaRPr lang="en-US"/>
        </a:p>
      </dgm:t>
    </dgm:pt>
    <dgm:pt modelId="{C8ECC7EA-3A1A-E74F-B250-6FBFFE6BDB5B}" type="sibTrans" cxnId="{4C23760D-D5DB-4342-9B91-8DBE53C94D28}">
      <dgm:prSet/>
      <dgm:spPr/>
      <dgm:t>
        <a:bodyPr/>
        <a:lstStyle/>
        <a:p>
          <a:endParaRPr lang="en-US"/>
        </a:p>
      </dgm:t>
    </dgm:pt>
    <dgm:pt modelId="{B50C87EC-84F5-6E4C-9790-ABE85FF59EC9}">
      <dgm:prSet/>
      <dgm:spPr/>
      <dgm:t>
        <a:bodyPr/>
        <a:lstStyle/>
        <a:p>
          <a:pPr rtl="0"/>
          <a:r>
            <a:rPr lang="en-US" dirty="0"/>
            <a:t>Minimize Upfront Design (KISS)</a:t>
          </a:r>
        </a:p>
      </dgm:t>
    </dgm:pt>
    <dgm:pt modelId="{CEE31001-D40F-984D-A286-38AE38076713}" type="parTrans" cxnId="{F685AE7A-9B08-614D-A466-FD52ABCEBC79}">
      <dgm:prSet/>
      <dgm:spPr/>
      <dgm:t>
        <a:bodyPr/>
        <a:lstStyle/>
        <a:p>
          <a:endParaRPr lang="en-US"/>
        </a:p>
      </dgm:t>
    </dgm:pt>
    <dgm:pt modelId="{A75AC86E-894F-4A42-BCBF-3B428AE063C6}" type="sibTrans" cxnId="{F685AE7A-9B08-614D-A466-FD52ABCEBC79}">
      <dgm:prSet/>
      <dgm:spPr/>
      <dgm:t>
        <a:bodyPr/>
        <a:lstStyle/>
        <a:p>
          <a:endParaRPr lang="en-US"/>
        </a:p>
      </dgm:t>
    </dgm:pt>
    <dgm:pt modelId="{95976343-5E6F-504B-B5F3-1FC2A352A049}">
      <dgm:prSet/>
      <dgm:spPr/>
      <dgm:t>
        <a:bodyPr/>
        <a:lstStyle/>
        <a:p>
          <a:pPr rtl="0"/>
          <a:r>
            <a:rPr lang="en-US" dirty="0"/>
            <a:t>Minimize overlap between components</a:t>
          </a:r>
        </a:p>
      </dgm:t>
    </dgm:pt>
    <dgm:pt modelId="{02B00FF9-F85F-5146-A850-7898B0A13D46}" type="parTrans" cxnId="{02486464-2549-5943-8282-7D479601364C}">
      <dgm:prSet/>
      <dgm:spPr/>
      <dgm:t>
        <a:bodyPr/>
        <a:lstStyle/>
        <a:p>
          <a:endParaRPr lang="en-US"/>
        </a:p>
      </dgm:t>
    </dgm:pt>
    <dgm:pt modelId="{4F2DBC07-E1A1-9649-B667-15B52A247944}" type="sibTrans" cxnId="{02486464-2549-5943-8282-7D479601364C}">
      <dgm:prSet/>
      <dgm:spPr/>
      <dgm:t>
        <a:bodyPr/>
        <a:lstStyle/>
        <a:p>
          <a:endParaRPr lang="en-US"/>
        </a:p>
      </dgm:t>
    </dgm:pt>
    <dgm:pt modelId="{35EAE82A-F0F5-CE4D-910D-9ADCB611BF82}">
      <dgm:prSet/>
      <dgm:spPr/>
      <dgm:t>
        <a:bodyPr/>
        <a:lstStyle/>
        <a:p>
          <a:pPr rtl="0"/>
          <a:r>
            <a:rPr lang="en-US" dirty="0"/>
            <a:t>A class/method/function should do one thing well</a:t>
          </a:r>
        </a:p>
      </dgm:t>
    </dgm:pt>
    <dgm:pt modelId="{2696CF8B-070D-124A-9429-2AF809E0ED86}" type="parTrans" cxnId="{E2F65B09-8E35-C84C-97E1-05DA08A693E7}">
      <dgm:prSet/>
      <dgm:spPr/>
      <dgm:t>
        <a:bodyPr/>
        <a:lstStyle/>
        <a:p>
          <a:endParaRPr lang="en-US"/>
        </a:p>
      </dgm:t>
    </dgm:pt>
    <dgm:pt modelId="{05EECFA3-D2B5-0041-9C55-92F76E26E777}" type="sibTrans" cxnId="{E2F65B09-8E35-C84C-97E1-05DA08A693E7}">
      <dgm:prSet/>
      <dgm:spPr/>
      <dgm:t>
        <a:bodyPr/>
        <a:lstStyle/>
        <a:p>
          <a:endParaRPr lang="en-US"/>
        </a:p>
      </dgm:t>
    </dgm:pt>
    <dgm:pt modelId="{3D5A27D5-1E93-9948-A9FF-8292AAA64085}">
      <dgm:prSet/>
      <dgm:spPr/>
      <dgm:t>
        <a:bodyPr/>
        <a:lstStyle/>
        <a:p>
          <a:pPr rtl="0"/>
          <a:r>
            <a:rPr lang="en-US" dirty="0"/>
            <a:t>Minimize what others need to know about your internals (don’t know and don’t care)</a:t>
          </a:r>
        </a:p>
      </dgm:t>
    </dgm:pt>
    <dgm:pt modelId="{B3ADDAB4-A949-774C-9677-A7756A9C9ACA}" type="parTrans" cxnId="{BF4E2A2F-0611-0F4C-8784-55A9E84D4210}">
      <dgm:prSet/>
      <dgm:spPr/>
      <dgm:t>
        <a:bodyPr/>
        <a:lstStyle/>
        <a:p>
          <a:endParaRPr lang="en-US"/>
        </a:p>
      </dgm:t>
    </dgm:pt>
    <dgm:pt modelId="{725FCC46-F287-FF45-9499-7F3B55568AF4}" type="sibTrans" cxnId="{BF4E2A2F-0611-0F4C-8784-55A9E84D4210}">
      <dgm:prSet/>
      <dgm:spPr/>
      <dgm:t>
        <a:bodyPr/>
        <a:lstStyle/>
        <a:p>
          <a:endParaRPr lang="en-US"/>
        </a:p>
      </dgm:t>
    </dgm:pt>
    <dgm:pt modelId="{E6322038-C0DB-5545-9504-F406FB853C65}">
      <dgm:prSet/>
      <dgm:spPr/>
      <dgm:t>
        <a:bodyPr/>
        <a:lstStyle/>
        <a:p>
          <a:pPr rtl="0"/>
          <a:r>
            <a:rPr lang="en-US" dirty="0"/>
            <a:t>Don’t duplicate functionality in multiple places</a:t>
          </a:r>
        </a:p>
      </dgm:t>
    </dgm:pt>
    <dgm:pt modelId="{814086DB-DCA3-D74F-A6BD-0745EBE0608D}" type="parTrans" cxnId="{1D4ECFD7-EAEA-0E4C-B0CD-791A4353968B}">
      <dgm:prSet/>
      <dgm:spPr/>
      <dgm:t>
        <a:bodyPr/>
        <a:lstStyle/>
        <a:p>
          <a:endParaRPr lang="en-US"/>
        </a:p>
      </dgm:t>
    </dgm:pt>
    <dgm:pt modelId="{C2A7F113-A589-CE4A-9D54-D823CE7E72F9}" type="sibTrans" cxnId="{1D4ECFD7-EAEA-0E4C-B0CD-791A4353968B}">
      <dgm:prSet/>
      <dgm:spPr/>
      <dgm:t>
        <a:bodyPr/>
        <a:lstStyle/>
        <a:p>
          <a:endParaRPr lang="en-US"/>
        </a:p>
      </dgm:t>
    </dgm:pt>
    <dgm:pt modelId="{AA3018AF-A190-5F49-9123-0C83A19DC34B}">
      <dgm:prSet/>
      <dgm:spPr/>
      <dgm:t>
        <a:bodyPr/>
        <a:lstStyle/>
        <a:p>
          <a:pPr rtl="0"/>
          <a:r>
            <a:rPr lang="en-US" dirty="0"/>
            <a:t>Keep it simple and elegant</a:t>
          </a:r>
        </a:p>
      </dgm:t>
    </dgm:pt>
    <dgm:pt modelId="{2DFD9E86-4284-294E-9E1D-0E7879BCAD89}" type="parTrans" cxnId="{59703863-20F8-0647-B318-5BCF7959264B}">
      <dgm:prSet/>
      <dgm:spPr/>
      <dgm:t>
        <a:bodyPr/>
        <a:lstStyle/>
        <a:p>
          <a:endParaRPr lang="en-US"/>
        </a:p>
      </dgm:t>
    </dgm:pt>
    <dgm:pt modelId="{52F7BC72-086C-4C48-88D9-06A1E5592D3A}" type="sibTrans" cxnId="{59703863-20F8-0647-B318-5BCF7959264B}">
      <dgm:prSet/>
      <dgm:spPr/>
      <dgm:t>
        <a:bodyPr/>
        <a:lstStyle/>
        <a:p>
          <a:endParaRPr lang="en-US"/>
        </a:p>
      </dgm:t>
    </dgm:pt>
    <dgm:pt modelId="{A995A364-8F81-214E-BA8D-CD8FC1FAE094}" type="pres">
      <dgm:prSet presAssocID="{90125949-B788-7840-999C-8804884DDBC3}" presName="Name0" presStyleCnt="0">
        <dgm:presLayoutVars>
          <dgm:dir/>
          <dgm:animLvl val="lvl"/>
          <dgm:resizeHandles val="exact"/>
        </dgm:presLayoutVars>
      </dgm:prSet>
      <dgm:spPr/>
    </dgm:pt>
    <dgm:pt modelId="{53CDF620-0DC9-094A-A4E4-57380CD27A33}" type="pres">
      <dgm:prSet presAssocID="{30B21983-652B-7F47-82CC-BDB84023E20C}" presName="linNode" presStyleCnt="0"/>
      <dgm:spPr/>
    </dgm:pt>
    <dgm:pt modelId="{22B50B55-983C-6541-905C-1FE0E990AB90}" type="pres">
      <dgm:prSet presAssocID="{30B21983-652B-7F47-82CC-BDB84023E20C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FB56232B-0B96-8647-81CA-5182F7AB277B}" type="pres">
      <dgm:prSet presAssocID="{30B21983-652B-7F47-82CC-BDB84023E20C}" presName="descendantText" presStyleLbl="alignAccFollowNode1" presStyleIdx="0" presStyleCnt="5">
        <dgm:presLayoutVars>
          <dgm:bulletEnabled val="1"/>
        </dgm:presLayoutVars>
      </dgm:prSet>
      <dgm:spPr/>
    </dgm:pt>
    <dgm:pt modelId="{AAE89E91-F021-3C44-B7C5-1F14A7CFC3A7}" type="pres">
      <dgm:prSet presAssocID="{D0C3B6B7-1C10-D14A-BA50-94FEB5539860}" presName="sp" presStyleCnt="0"/>
      <dgm:spPr/>
    </dgm:pt>
    <dgm:pt modelId="{5727AC17-8342-7040-8127-1BA9C2FA6352}" type="pres">
      <dgm:prSet presAssocID="{727DF072-1FA4-A54A-B075-A186379B487B}" presName="linNode" presStyleCnt="0"/>
      <dgm:spPr/>
    </dgm:pt>
    <dgm:pt modelId="{8EC3095F-DFF9-484E-8317-4CD0FE99DF92}" type="pres">
      <dgm:prSet presAssocID="{727DF072-1FA4-A54A-B075-A186379B487B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7A44F307-8357-1D42-BFD5-B32E002AC02F}" type="pres">
      <dgm:prSet presAssocID="{727DF072-1FA4-A54A-B075-A186379B487B}" presName="descendantText" presStyleLbl="alignAccFollowNode1" presStyleIdx="1" presStyleCnt="5">
        <dgm:presLayoutVars>
          <dgm:bulletEnabled val="1"/>
        </dgm:presLayoutVars>
      </dgm:prSet>
      <dgm:spPr/>
    </dgm:pt>
    <dgm:pt modelId="{2E4B2808-A7A6-AF42-9600-E1A7F66B2544}" type="pres">
      <dgm:prSet presAssocID="{1F19AD06-8EFE-E84A-95E3-620D70B24708}" presName="sp" presStyleCnt="0"/>
      <dgm:spPr/>
    </dgm:pt>
    <dgm:pt modelId="{DC8F3C55-6B4D-8C4F-B57E-617811D1343B}" type="pres">
      <dgm:prSet presAssocID="{148524B7-7AEE-3A4E-A88F-FBF434CB7AC0}" presName="linNode" presStyleCnt="0"/>
      <dgm:spPr/>
    </dgm:pt>
    <dgm:pt modelId="{97EE5CB6-2628-1F4E-80E4-6471E909691F}" type="pres">
      <dgm:prSet presAssocID="{148524B7-7AEE-3A4E-A88F-FBF434CB7AC0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95912816-C074-114E-B9A1-B6AEC50D704C}" type="pres">
      <dgm:prSet presAssocID="{148524B7-7AEE-3A4E-A88F-FBF434CB7AC0}" presName="descendantText" presStyleLbl="alignAccFollowNode1" presStyleIdx="2" presStyleCnt="5">
        <dgm:presLayoutVars>
          <dgm:bulletEnabled val="1"/>
        </dgm:presLayoutVars>
      </dgm:prSet>
      <dgm:spPr/>
    </dgm:pt>
    <dgm:pt modelId="{A78B43C8-C0C2-1549-A888-CF5059CEA3A6}" type="pres">
      <dgm:prSet presAssocID="{560AF499-2B15-B440-B0A4-410F624945A4}" presName="sp" presStyleCnt="0"/>
      <dgm:spPr/>
    </dgm:pt>
    <dgm:pt modelId="{B7385B0E-89A7-EF47-B82D-65EF3522C363}" type="pres">
      <dgm:prSet presAssocID="{E880BBCE-9E10-F44D-BC3E-1D33E12371E8}" presName="linNode" presStyleCnt="0"/>
      <dgm:spPr/>
    </dgm:pt>
    <dgm:pt modelId="{B72CE703-7CEF-F543-AA29-79C8F3447DB7}" type="pres">
      <dgm:prSet presAssocID="{E880BBCE-9E10-F44D-BC3E-1D33E12371E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4FE3C71F-2A24-9B4B-B695-211E21CF0503}" type="pres">
      <dgm:prSet presAssocID="{E880BBCE-9E10-F44D-BC3E-1D33E12371E8}" presName="descendantText" presStyleLbl="alignAccFollowNode1" presStyleIdx="3" presStyleCnt="5">
        <dgm:presLayoutVars>
          <dgm:bulletEnabled val="1"/>
        </dgm:presLayoutVars>
      </dgm:prSet>
      <dgm:spPr/>
    </dgm:pt>
    <dgm:pt modelId="{640E81D7-05FB-FF45-9802-2CB993CBAF21}" type="pres">
      <dgm:prSet presAssocID="{C8ECC7EA-3A1A-E74F-B250-6FBFFE6BDB5B}" presName="sp" presStyleCnt="0"/>
      <dgm:spPr/>
    </dgm:pt>
    <dgm:pt modelId="{CC8D8EAB-D886-6843-BF3B-7E34FD40BBAF}" type="pres">
      <dgm:prSet presAssocID="{B50C87EC-84F5-6E4C-9790-ABE85FF59EC9}" presName="linNode" presStyleCnt="0"/>
      <dgm:spPr/>
    </dgm:pt>
    <dgm:pt modelId="{1F9D2516-B3C1-1F46-8029-CC5DCD5963BE}" type="pres">
      <dgm:prSet presAssocID="{B50C87EC-84F5-6E4C-9790-ABE85FF59EC9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3F101B44-3AA1-DB4C-9AAD-44026A12491C}" type="pres">
      <dgm:prSet presAssocID="{B50C87EC-84F5-6E4C-9790-ABE85FF59EC9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E2F65B09-8E35-C84C-97E1-05DA08A693E7}" srcId="{727DF072-1FA4-A54A-B075-A186379B487B}" destId="{35EAE82A-F0F5-CE4D-910D-9ADCB611BF82}" srcOrd="0" destOrd="0" parTransId="{2696CF8B-070D-124A-9429-2AF809E0ED86}" sibTransId="{05EECFA3-D2B5-0041-9C55-92F76E26E777}"/>
    <dgm:cxn modelId="{F738900B-A299-A340-BFBF-3B3B0755C167}" srcId="{90125949-B788-7840-999C-8804884DDBC3}" destId="{727DF072-1FA4-A54A-B075-A186379B487B}" srcOrd="1" destOrd="0" parTransId="{2B3010E9-0727-3543-B0B7-9F28B7B3511A}" sibTransId="{1F19AD06-8EFE-E84A-95E3-620D70B24708}"/>
    <dgm:cxn modelId="{4C23760D-D5DB-4342-9B91-8DBE53C94D28}" srcId="{90125949-B788-7840-999C-8804884DDBC3}" destId="{E880BBCE-9E10-F44D-BC3E-1D33E12371E8}" srcOrd="3" destOrd="0" parTransId="{34211B74-CEE3-E241-A21F-E43D3AA145B5}" sibTransId="{C8ECC7EA-3A1A-E74F-B250-6FBFFE6BDB5B}"/>
    <dgm:cxn modelId="{BF4E2A2F-0611-0F4C-8784-55A9E84D4210}" srcId="{148524B7-7AEE-3A4E-A88F-FBF434CB7AC0}" destId="{3D5A27D5-1E93-9948-A9FF-8292AAA64085}" srcOrd="0" destOrd="0" parTransId="{B3ADDAB4-A949-774C-9677-A7756A9C9ACA}" sibTransId="{725FCC46-F287-FF45-9499-7F3B55568AF4}"/>
    <dgm:cxn modelId="{55D90F33-220E-2B4E-9CC4-A42A90323A1F}" type="presOf" srcId="{35EAE82A-F0F5-CE4D-910D-9ADCB611BF82}" destId="{7A44F307-8357-1D42-BFD5-B32E002AC02F}" srcOrd="0" destOrd="0" presId="urn:microsoft.com/office/officeart/2005/8/layout/vList5"/>
    <dgm:cxn modelId="{32CED738-5BF7-7944-91B5-4C5842921DA1}" type="presOf" srcId="{90125949-B788-7840-999C-8804884DDBC3}" destId="{A995A364-8F81-214E-BA8D-CD8FC1FAE094}" srcOrd="0" destOrd="0" presId="urn:microsoft.com/office/officeart/2005/8/layout/vList5"/>
    <dgm:cxn modelId="{8D7DC25D-5784-D44F-8C49-8B2A697FE21B}" type="presOf" srcId="{30B21983-652B-7F47-82CC-BDB84023E20C}" destId="{22B50B55-983C-6541-905C-1FE0E990AB90}" srcOrd="0" destOrd="0" presId="urn:microsoft.com/office/officeart/2005/8/layout/vList5"/>
    <dgm:cxn modelId="{59703863-20F8-0647-B318-5BCF7959264B}" srcId="{B50C87EC-84F5-6E4C-9790-ABE85FF59EC9}" destId="{AA3018AF-A190-5F49-9123-0C83A19DC34B}" srcOrd="0" destOrd="0" parTransId="{2DFD9E86-4284-294E-9E1D-0E7879BCAD89}" sibTransId="{52F7BC72-086C-4C48-88D9-06A1E5592D3A}"/>
    <dgm:cxn modelId="{02486464-2549-5943-8282-7D479601364C}" srcId="{30B21983-652B-7F47-82CC-BDB84023E20C}" destId="{95976343-5E6F-504B-B5F3-1FC2A352A049}" srcOrd="0" destOrd="0" parTransId="{02B00FF9-F85F-5146-A850-7898B0A13D46}" sibTransId="{4F2DBC07-E1A1-9649-B667-15B52A247944}"/>
    <dgm:cxn modelId="{3C0DE865-C9E9-B54F-91C9-1DE0612FB4CE}" type="presOf" srcId="{95976343-5E6F-504B-B5F3-1FC2A352A049}" destId="{FB56232B-0B96-8647-81CA-5182F7AB277B}" srcOrd="0" destOrd="0" presId="urn:microsoft.com/office/officeart/2005/8/layout/vList5"/>
    <dgm:cxn modelId="{D01F0668-C7CC-7746-90EE-B5F429A5488B}" type="presOf" srcId="{727DF072-1FA4-A54A-B075-A186379B487B}" destId="{8EC3095F-DFF9-484E-8317-4CD0FE99DF92}" srcOrd="0" destOrd="0" presId="urn:microsoft.com/office/officeart/2005/8/layout/vList5"/>
    <dgm:cxn modelId="{CD1CEA6A-34E9-4646-9411-7374E22D4291}" srcId="{90125949-B788-7840-999C-8804884DDBC3}" destId="{30B21983-652B-7F47-82CC-BDB84023E20C}" srcOrd="0" destOrd="0" parTransId="{558B0971-76D7-D744-B0C5-BABCC6D0B0A9}" sibTransId="{D0C3B6B7-1C10-D14A-BA50-94FEB5539860}"/>
    <dgm:cxn modelId="{C102227A-7FC1-D242-B485-4F69E6735940}" srcId="{90125949-B788-7840-999C-8804884DDBC3}" destId="{148524B7-7AEE-3A4E-A88F-FBF434CB7AC0}" srcOrd="2" destOrd="0" parTransId="{0213A740-4BBE-374D-87A7-44BF9A811A19}" sibTransId="{560AF499-2B15-B440-B0A4-410F624945A4}"/>
    <dgm:cxn modelId="{F685AE7A-9B08-614D-A466-FD52ABCEBC79}" srcId="{90125949-B788-7840-999C-8804884DDBC3}" destId="{B50C87EC-84F5-6E4C-9790-ABE85FF59EC9}" srcOrd="4" destOrd="0" parTransId="{CEE31001-D40F-984D-A286-38AE38076713}" sibTransId="{A75AC86E-894F-4A42-BCBF-3B428AE063C6}"/>
    <dgm:cxn modelId="{173CC981-6BCB-3643-8A24-8D9415829761}" type="presOf" srcId="{AA3018AF-A190-5F49-9123-0C83A19DC34B}" destId="{3F101B44-3AA1-DB4C-9AAD-44026A12491C}" srcOrd="0" destOrd="0" presId="urn:microsoft.com/office/officeart/2005/8/layout/vList5"/>
    <dgm:cxn modelId="{146AAB89-0BD6-3A49-9849-5617F1573C30}" type="presOf" srcId="{3D5A27D5-1E93-9948-A9FF-8292AAA64085}" destId="{95912816-C074-114E-B9A1-B6AEC50D704C}" srcOrd="0" destOrd="0" presId="urn:microsoft.com/office/officeart/2005/8/layout/vList5"/>
    <dgm:cxn modelId="{8ADB8EAE-C835-8148-9ACB-C38A235A70E1}" type="presOf" srcId="{E880BBCE-9E10-F44D-BC3E-1D33E12371E8}" destId="{B72CE703-7CEF-F543-AA29-79C8F3447DB7}" srcOrd="0" destOrd="0" presId="urn:microsoft.com/office/officeart/2005/8/layout/vList5"/>
    <dgm:cxn modelId="{ABEE7ABD-E9C5-2149-8971-8F403B42ABC3}" type="presOf" srcId="{B50C87EC-84F5-6E4C-9790-ABE85FF59EC9}" destId="{1F9D2516-B3C1-1F46-8029-CC5DCD5963BE}" srcOrd="0" destOrd="0" presId="urn:microsoft.com/office/officeart/2005/8/layout/vList5"/>
    <dgm:cxn modelId="{E00449D4-834A-C347-BC88-9A3E19147BCD}" type="presOf" srcId="{148524B7-7AEE-3A4E-A88F-FBF434CB7AC0}" destId="{97EE5CB6-2628-1F4E-80E4-6471E909691F}" srcOrd="0" destOrd="0" presId="urn:microsoft.com/office/officeart/2005/8/layout/vList5"/>
    <dgm:cxn modelId="{FD54C9D7-8BF4-3F4C-8388-B6AB24B05CE4}" type="presOf" srcId="{E6322038-C0DB-5545-9504-F406FB853C65}" destId="{4FE3C71F-2A24-9B4B-B695-211E21CF0503}" srcOrd="0" destOrd="0" presId="urn:microsoft.com/office/officeart/2005/8/layout/vList5"/>
    <dgm:cxn modelId="{1D4ECFD7-EAEA-0E4C-B0CD-791A4353968B}" srcId="{E880BBCE-9E10-F44D-BC3E-1D33E12371E8}" destId="{E6322038-C0DB-5545-9504-F406FB853C65}" srcOrd="0" destOrd="0" parTransId="{814086DB-DCA3-D74F-A6BD-0745EBE0608D}" sibTransId="{C2A7F113-A589-CE4A-9D54-D823CE7E72F9}"/>
    <dgm:cxn modelId="{47F5D576-2671-CF47-B447-B02712FCA4EB}" type="presParOf" srcId="{A995A364-8F81-214E-BA8D-CD8FC1FAE094}" destId="{53CDF620-0DC9-094A-A4E4-57380CD27A33}" srcOrd="0" destOrd="0" presId="urn:microsoft.com/office/officeart/2005/8/layout/vList5"/>
    <dgm:cxn modelId="{CEF143F4-AA0A-BB4C-9A8C-2FEAF984C031}" type="presParOf" srcId="{53CDF620-0DC9-094A-A4E4-57380CD27A33}" destId="{22B50B55-983C-6541-905C-1FE0E990AB90}" srcOrd="0" destOrd="0" presId="urn:microsoft.com/office/officeart/2005/8/layout/vList5"/>
    <dgm:cxn modelId="{3842E2BE-4B19-F948-A019-25544760C71D}" type="presParOf" srcId="{53CDF620-0DC9-094A-A4E4-57380CD27A33}" destId="{FB56232B-0B96-8647-81CA-5182F7AB277B}" srcOrd="1" destOrd="0" presId="urn:microsoft.com/office/officeart/2005/8/layout/vList5"/>
    <dgm:cxn modelId="{FD3ECB4A-E3EE-F142-B017-D7E13B5BB931}" type="presParOf" srcId="{A995A364-8F81-214E-BA8D-CD8FC1FAE094}" destId="{AAE89E91-F021-3C44-B7C5-1F14A7CFC3A7}" srcOrd="1" destOrd="0" presId="urn:microsoft.com/office/officeart/2005/8/layout/vList5"/>
    <dgm:cxn modelId="{0F80B1EC-E176-624D-AD14-78F267E75515}" type="presParOf" srcId="{A995A364-8F81-214E-BA8D-CD8FC1FAE094}" destId="{5727AC17-8342-7040-8127-1BA9C2FA6352}" srcOrd="2" destOrd="0" presId="urn:microsoft.com/office/officeart/2005/8/layout/vList5"/>
    <dgm:cxn modelId="{A3A6B5D0-2976-FA4E-A627-BD037479BAF2}" type="presParOf" srcId="{5727AC17-8342-7040-8127-1BA9C2FA6352}" destId="{8EC3095F-DFF9-484E-8317-4CD0FE99DF92}" srcOrd="0" destOrd="0" presId="urn:microsoft.com/office/officeart/2005/8/layout/vList5"/>
    <dgm:cxn modelId="{F93C548D-DE92-FD47-BC15-F6F39573049A}" type="presParOf" srcId="{5727AC17-8342-7040-8127-1BA9C2FA6352}" destId="{7A44F307-8357-1D42-BFD5-B32E002AC02F}" srcOrd="1" destOrd="0" presId="urn:microsoft.com/office/officeart/2005/8/layout/vList5"/>
    <dgm:cxn modelId="{E7F194F4-01B2-FF4B-AF32-0864F84EBE76}" type="presParOf" srcId="{A995A364-8F81-214E-BA8D-CD8FC1FAE094}" destId="{2E4B2808-A7A6-AF42-9600-E1A7F66B2544}" srcOrd="3" destOrd="0" presId="urn:microsoft.com/office/officeart/2005/8/layout/vList5"/>
    <dgm:cxn modelId="{4551361B-0F2B-634D-8359-2004E5D883CD}" type="presParOf" srcId="{A995A364-8F81-214E-BA8D-CD8FC1FAE094}" destId="{DC8F3C55-6B4D-8C4F-B57E-617811D1343B}" srcOrd="4" destOrd="0" presId="urn:microsoft.com/office/officeart/2005/8/layout/vList5"/>
    <dgm:cxn modelId="{0DA2C1C3-CF44-A143-BA9A-D6236BF684AD}" type="presParOf" srcId="{DC8F3C55-6B4D-8C4F-B57E-617811D1343B}" destId="{97EE5CB6-2628-1F4E-80E4-6471E909691F}" srcOrd="0" destOrd="0" presId="urn:microsoft.com/office/officeart/2005/8/layout/vList5"/>
    <dgm:cxn modelId="{566941E8-3E4F-A242-BD9A-752D332D8E99}" type="presParOf" srcId="{DC8F3C55-6B4D-8C4F-B57E-617811D1343B}" destId="{95912816-C074-114E-B9A1-B6AEC50D704C}" srcOrd="1" destOrd="0" presId="urn:microsoft.com/office/officeart/2005/8/layout/vList5"/>
    <dgm:cxn modelId="{0719D0BF-FFA4-7E47-BD23-A47084F19C1C}" type="presParOf" srcId="{A995A364-8F81-214E-BA8D-CD8FC1FAE094}" destId="{A78B43C8-C0C2-1549-A888-CF5059CEA3A6}" srcOrd="5" destOrd="0" presId="urn:microsoft.com/office/officeart/2005/8/layout/vList5"/>
    <dgm:cxn modelId="{0EF54F67-6DBE-7C4F-9FEA-6408288268A0}" type="presParOf" srcId="{A995A364-8F81-214E-BA8D-CD8FC1FAE094}" destId="{B7385B0E-89A7-EF47-B82D-65EF3522C363}" srcOrd="6" destOrd="0" presId="urn:microsoft.com/office/officeart/2005/8/layout/vList5"/>
    <dgm:cxn modelId="{8900EC39-99BF-6449-A7E2-5F98DA7771FE}" type="presParOf" srcId="{B7385B0E-89A7-EF47-B82D-65EF3522C363}" destId="{B72CE703-7CEF-F543-AA29-79C8F3447DB7}" srcOrd="0" destOrd="0" presId="urn:microsoft.com/office/officeart/2005/8/layout/vList5"/>
    <dgm:cxn modelId="{03BABE3A-AD24-B84F-991B-5CCCF7490607}" type="presParOf" srcId="{B7385B0E-89A7-EF47-B82D-65EF3522C363}" destId="{4FE3C71F-2A24-9B4B-B695-211E21CF0503}" srcOrd="1" destOrd="0" presId="urn:microsoft.com/office/officeart/2005/8/layout/vList5"/>
    <dgm:cxn modelId="{93AD2160-FE37-2440-BC1E-36E3B3EE9780}" type="presParOf" srcId="{A995A364-8F81-214E-BA8D-CD8FC1FAE094}" destId="{640E81D7-05FB-FF45-9802-2CB993CBAF21}" srcOrd="7" destOrd="0" presId="urn:microsoft.com/office/officeart/2005/8/layout/vList5"/>
    <dgm:cxn modelId="{C2304623-6345-9340-910E-C3EC39BAD899}" type="presParOf" srcId="{A995A364-8F81-214E-BA8D-CD8FC1FAE094}" destId="{CC8D8EAB-D886-6843-BF3B-7E34FD40BBAF}" srcOrd="8" destOrd="0" presId="urn:microsoft.com/office/officeart/2005/8/layout/vList5"/>
    <dgm:cxn modelId="{62FA6986-8F3A-6B46-8B5A-E2AFB44B6553}" type="presParOf" srcId="{CC8D8EAB-D886-6843-BF3B-7E34FD40BBAF}" destId="{1F9D2516-B3C1-1F46-8029-CC5DCD5963BE}" srcOrd="0" destOrd="0" presId="urn:microsoft.com/office/officeart/2005/8/layout/vList5"/>
    <dgm:cxn modelId="{1E687354-D37B-F141-B5BC-79742CE766FD}" type="presParOf" srcId="{CC8D8EAB-D886-6843-BF3B-7E34FD40BBAF}" destId="{3F101B44-3AA1-DB4C-9AAD-44026A12491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B6F26-90E6-1348-A47F-F7DFE100FAF0}">
      <dsp:nvSpPr>
        <dsp:cNvPr id="0" name=""/>
        <dsp:cNvSpPr/>
      </dsp:nvSpPr>
      <dsp:spPr>
        <a:xfrm>
          <a:off x="1485900" y="1687673"/>
          <a:ext cx="813154" cy="282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26"/>
              </a:lnTo>
              <a:lnTo>
                <a:pt x="813154" y="141126"/>
              </a:lnTo>
              <a:lnTo>
                <a:pt x="813154" y="282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9E2A1-6387-1B48-9708-F3D713052EBA}">
      <dsp:nvSpPr>
        <dsp:cNvPr id="0" name=""/>
        <dsp:cNvSpPr/>
      </dsp:nvSpPr>
      <dsp:spPr>
        <a:xfrm>
          <a:off x="672745" y="1687673"/>
          <a:ext cx="813154" cy="282252"/>
        </a:xfrm>
        <a:custGeom>
          <a:avLst/>
          <a:gdLst/>
          <a:ahLst/>
          <a:cxnLst/>
          <a:rect l="0" t="0" r="0" b="0"/>
          <a:pathLst>
            <a:path>
              <a:moveTo>
                <a:pt x="813154" y="0"/>
              </a:moveTo>
              <a:lnTo>
                <a:pt x="813154" y="141126"/>
              </a:lnTo>
              <a:lnTo>
                <a:pt x="0" y="141126"/>
              </a:lnTo>
              <a:lnTo>
                <a:pt x="0" y="282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329360-7DDD-4E44-B0DC-76AA07A59168}">
      <dsp:nvSpPr>
        <dsp:cNvPr id="0" name=""/>
        <dsp:cNvSpPr/>
      </dsp:nvSpPr>
      <dsp:spPr>
        <a:xfrm>
          <a:off x="813871" y="1015645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Object</a:t>
          </a:r>
        </a:p>
      </dsp:txBody>
      <dsp:txXfrm>
        <a:off x="813871" y="1015645"/>
        <a:ext cx="1344057" cy="672028"/>
      </dsp:txXfrm>
    </dsp:sp>
    <dsp:sp modelId="{7A2AED69-E11C-1F4D-A053-14BC6A9CA15D}">
      <dsp:nvSpPr>
        <dsp:cNvPr id="0" name=""/>
        <dsp:cNvSpPr/>
      </dsp:nvSpPr>
      <dsp:spPr>
        <a:xfrm>
          <a:off x="716" y="1969926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Properties</a:t>
          </a:r>
        </a:p>
      </dsp:txBody>
      <dsp:txXfrm>
        <a:off x="716" y="1969926"/>
        <a:ext cx="1344057" cy="672028"/>
      </dsp:txXfrm>
    </dsp:sp>
    <dsp:sp modelId="{8D6CB881-1F28-C34A-AF9A-12DB936341EA}">
      <dsp:nvSpPr>
        <dsp:cNvPr id="0" name=""/>
        <dsp:cNvSpPr/>
      </dsp:nvSpPr>
      <dsp:spPr>
        <a:xfrm>
          <a:off x="1627026" y="1969926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Behaviors</a:t>
          </a:r>
        </a:p>
      </dsp:txBody>
      <dsp:txXfrm>
        <a:off x="1627026" y="1969926"/>
        <a:ext cx="1344057" cy="672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B6F26-90E6-1348-A47F-F7DFE100FAF0}">
      <dsp:nvSpPr>
        <dsp:cNvPr id="0" name=""/>
        <dsp:cNvSpPr/>
      </dsp:nvSpPr>
      <dsp:spPr>
        <a:xfrm>
          <a:off x="1485900" y="1687673"/>
          <a:ext cx="813154" cy="282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26"/>
              </a:lnTo>
              <a:lnTo>
                <a:pt x="813154" y="141126"/>
              </a:lnTo>
              <a:lnTo>
                <a:pt x="813154" y="282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9E2A1-6387-1B48-9708-F3D713052EBA}">
      <dsp:nvSpPr>
        <dsp:cNvPr id="0" name=""/>
        <dsp:cNvSpPr/>
      </dsp:nvSpPr>
      <dsp:spPr>
        <a:xfrm>
          <a:off x="672745" y="1687673"/>
          <a:ext cx="813154" cy="282252"/>
        </a:xfrm>
        <a:custGeom>
          <a:avLst/>
          <a:gdLst/>
          <a:ahLst/>
          <a:cxnLst/>
          <a:rect l="0" t="0" r="0" b="0"/>
          <a:pathLst>
            <a:path>
              <a:moveTo>
                <a:pt x="813154" y="0"/>
              </a:moveTo>
              <a:lnTo>
                <a:pt x="813154" y="141126"/>
              </a:lnTo>
              <a:lnTo>
                <a:pt x="0" y="141126"/>
              </a:lnTo>
              <a:lnTo>
                <a:pt x="0" y="282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329360-7DDD-4E44-B0DC-76AA07A59168}">
      <dsp:nvSpPr>
        <dsp:cNvPr id="0" name=""/>
        <dsp:cNvSpPr/>
      </dsp:nvSpPr>
      <dsp:spPr>
        <a:xfrm>
          <a:off x="813871" y="1015645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Class</a:t>
          </a:r>
        </a:p>
      </dsp:txBody>
      <dsp:txXfrm>
        <a:off x="813871" y="1015645"/>
        <a:ext cx="1344057" cy="672028"/>
      </dsp:txXfrm>
    </dsp:sp>
    <dsp:sp modelId="{7A2AED69-E11C-1F4D-A053-14BC6A9CA15D}">
      <dsp:nvSpPr>
        <dsp:cNvPr id="0" name=""/>
        <dsp:cNvSpPr/>
      </dsp:nvSpPr>
      <dsp:spPr>
        <a:xfrm>
          <a:off x="716" y="1969926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Attributes</a:t>
          </a:r>
        </a:p>
      </dsp:txBody>
      <dsp:txXfrm>
        <a:off x="716" y="1969926"/>
        <a:ext cx="1344057" cy="672028"/>
      </dsp:txXfrm>
    </dsp:sp>
    <dsp:sp modelId="{8D6CB881-1F28-C34A-AF9A-12DB936341EA}">
      <dsp:nvSpPr>
        <dsp:cNvPr id="0" name=""/>
        <dsp:cNvSpPr/>
      </dsp:nvSpPr>
      <dsp:spPr>
        <a:xfrm>
          <a:off x="1627026" y="1969926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Methods</a:t>
          </a:r>
        </a:p>
      </dsp:txBody>
      <dsp:txXfrm>
        <a:off x="1627026" y="1969926"/>
        <a:ext cx="1344057" cy="6720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B6F26-90E6-1348-A47F-F7DFE100FAF0}">
      <dsp:nvSpPr>
        <dsp:cNvPr id="0" name=""/>
        <dsp:cNvSpPr/>
      </dsp:nvSpPr>
      <dsp:spPr>
        <a:xfrm>
          <a:off x="1485900" y="1687673"/>
          <a:ext cx="813154" cy="282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26"/>
              </a:lnTo>
              <a:lnTo>
                <a:pt x="813154" y="141126"/>
              </a:lnTo>
              <a:lnTo>
                <a:pt x="813154" y="282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9E2A1-6387-1B48-9708-F3D713052EBA}">
      <dsp:nvSpPr>
        <dsp:cNvPr id="0" name=""/>
        <dsp:cNvSpPr/>
      </dsp:nvSpPr>
      <dsp:spPr>
        <a:xfrm>
          <a:off x="672745" y="1687673"/>
          <a:ext cx="813154" cy="282252"/>
        </a:xfrm>
        <a:custGeom>
          <a:avLst/>
          <a:gdLst/>
          <a:ahLst/>
          <a:cxnLst/>
          <a:rect l="0" t="0" r="0" b="0"/>
          <a:pathLst>
            <a:path>
              <a:moveTo>
                <a:pt x="813154" y="0"/>
              </a:moveTo>
              <a:lnTo>
                <a:pt x="813154" y="141126"/>
              </a:lnTo>
              <a:lnTo>
                <a:pt x="0" y="141126"/>
              </a:lnTo>
              <a:lnTo>
                <a:pt x="0" y="282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329360-7DDD-4E44-B0DC-76AA07A59168}">
      <dsp:nvSpPr>
        <dsp:cNvPr id="0" name=""/>
        <dsp:cNvSpPr/>
      </dsp:nvSpPr>
      <dsp:spPr>
        <a:xfrm>
          <a:off x="813871" y="1015645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Class</a:t>
          </a:r>
        </a:p>
      </dsp:txBody>
      <dsp:txXfrm>
        <a:off x="813871" y="1015645"/>
        <a:ext cx="1344057" cy="672028"/>
      </dsp:txXfrm>
    </dsp:sp>
    <dsp:sp modelId="{7A2AED69-E11C-1F4D-A053-14BC6A9CA15D}">
      <dsp:nvSpPr>
        <dsp:cNvPr id="0" name=""/>
        <dsp:cNvSpPr/>
      </dsp:nvSpPr>
      <dsp:spPr>
        <a:xfrm>
          <a:off x="716" y="1969926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Attributes</a:t>
          </a:r>
        </a:p>
      </dsp:txBody>
      <dsp:txXfrm>
        <a:off x="716" y="1969926"/>
        <a:ext cx="1344057" cy="672028"/>
      </dsp:txXfrm>
    </dsp:sp>
    <dsp:sp modelId="{8D6CB881-1F28-C34A-AF9A-12DB936341EA}">
      <dsp:nvSpPr>
        <dsp:cNvPr id="0" name=""/>
        <dsp:cNvSpPr/>
      </dsp:nvSpPr>
      <dsp:spPr>
        <a:xfrm>
          <a:off x="1627026" y="1969926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Methods</a:t>
          </a:r>
        </a:p>
      </dsp:txBody>
      <dsp:txXfrm>
        <a:off x="1627026" y="1969926"/>
        <a:ext cx="1344057" cy="6720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8BA8F-8581-0A4A-BC85-7EA53FAD1C3C}">
      <dsp:nvSpPr>
        <dsp:cNvPr id="0" name=""/>
        <dsp:cNvSpPr/>
      </dsp:nvSpPr>
      <dsp:spPr>
        <a:xfrm rot="5400000">
          <a:off x="4709419" y="-1758458"/>
          <a:ext cx="1168896" cy="4982464"/>
        </a:xfrm>
        <a:prstGeom prst="round2SameRect">
          <a:avLst/>
        </a:prstGeom>
        <a:solidFill>
          <a:schemeClr val="accent2">
            <a:lumMod val="20000"/>
            <a:lumOff val="8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A physical or logical entity</a:t>
          </a:r>
        </a:p>
      </dsp:txBody>
      <dsp:txXfrm rot="-5400000">
        <a:off x="2802636" y="205386"/>
        <a:ext cx="4925403" cy="1054774"/>
      </dsp:txXfrm>
    </dsp:sp>
    <dsp:sp modelId="{32221AF3-6492-A941-B733-D94FE8EF5628}">
      <dsp:nvSpPr>
        <dsp:cNvPr id="0" name=""/>
        <dsp:cNvSpPr/>
      </dsp:nvSpPr>
      <dsp:spPr>
        <a:xfrm>
          <a:off x="0" y="2213"/>
          <a:ext cx="2802636" cy="146112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Object</a:t>
          </a:r>
        </a:p>
      </dsp:txBody>
      <dsp:txXfrm>
        <a:off x="71326" y="73539"/>
        <a:ext cx="2659984" cy="1318468"/>
      </dsp:txXfrm>
    </dsp:sp>
    <dsp:sp modelId="{D0AC81B0-4DA8-0E4A-8EA6-5B942E5180C6}">
      <dsp:nvSpPr>
        <dsp:cNvPr id="0" name=""/>
        <dsp:cNvSpPr/>
      </dsp:nvSpPr>
      <dsp:spPr>
        <a:xfrm rot="5400000">
          <a:off x="4709419" y="-224281"/>
          <a:ext cx="1168896" cy="4982464"/>
        </a:xfrm>
        <a:prstGeom prst="round2SameRect">
          <a:avLst/>
        </a:prstGeom>
        <a:solidFill>
          <a:schemeClr val="accent2">
            <a:lumMod val="20000"/>
            <a:lumOff val="8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The Python representation of an object</a:t>
          </a:r>
        </a:p>
      </dsp:txBody>
      <dsp:txXfrm rot="-5400000">
        <a:off x="2802636" y="1739563"/>
        <a:ext cx="4925403" cy="1054774"/>
      </dsp:txXfrm>
    </dsp:sp>
    <dsp:sp modelId="{49DE5E2D-2AB0-DF43-AA4A-4571DD147382}">
      <dsp:nvSpPr>
        <dsp:cNvPr id="0" name=""/>
        <dsp:cNvSpPr/>
      </dsp:nvSpPr>
      <dsp:spPr>
        <a:xfrm>
          <a:off x="0" y="1536389"/>
          <a:ext cx="2802636" cy="146112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Class</a:t>
          </a:r>
        </a:p>
      </dsp:txBody>
      <dsp:txXfrm>
        <a:off x="71326" y="1607715"/>
        <a:ext cx="2659984" cy="1318468"/>
      </dsp:txXfrm>
    </dsp:sp>
    <dsp:sp modelId="{9F6ED26C-B366-8548-953E-70720B73ED02}">
      <dsp:nvSpPr>
        <dsp:cNvPr id="0" name=""/>
        <dsp:cNvSpPr/>
      </dsp:nvSpPr>
      <dsp:spPr>
        <a:xfrm rot="5400000">
          <a:off x="4709419" y="1309894"/>
          <a:ext cx="1168896" cy="4982464"/>
        </a:xfrm>
        <a:prstGeom prst="round2SameRect">
          <a:avLst/>
        </a:prstGeom>
        <a:solidFill>
          <a:schemeClr val="accent2">
            <a:lumMod val="20000"/>
            <a:lumOff val="8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An instance in memory of a class</a:t>
          </a:r>
        </a:p>
      </dsp:txBody>
      <dsp:txXfrm rot="-5400000">
        <a:off x="2802636" y="3273739"/>
        <a:ext cx="4925403" cy="1054774"/>
      </dsp:txXfrm>
    </dsp:sp>
    <dsp:sp modelId="{57CF8D10-7907-CF42-9CE3-27A174337BBE}">
      <dsp:nvSpPr>
        <dsp:cNvPr id="0" name=""/>
        <dsp:cNvSpPr/>
      </dsp:nvSpPr>
      <dsp:spPr>
        <a:xfrm>
          <a:off x="0" y="3070566"/>
          <a:ext cx="2802636" cy="146112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Instance</a:t>
          </a:r>
        </a:p>
      </dsp:txBody>
      <dsp:txXfrm>
        <a:off x="71326" y="3141892"/>
        <a:ext cx="2659984" cy="13184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71E50-483E-FC48-8F1E-D12DE4C01964}">
      <dsp:nvSpPr>
        <dsp:cNvPr id="0" name=""/>
        <dsp:cNvSpPr/>
      </dsp:nvSpPr>
      <dsp:spPr>
        <a:xfrm>
          <a:off x="3773377" y="2167510"/>
          <a:ext cx="91440" cy="4854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545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812755-3508-0A44-B15E-62431D2B4719}">
      <dsp:nvSpPr>
        <dsp:cNvPr id="0" name=""/>
        <dsp:cNvSpPr/>
      </dsp:nvSpPr>
      <dsp:spPr>
        <a:xfrm>
          <a:off x="2730521" y="841856"/>
          <a:ext cx="1088576" cy="4854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403"/>
              </a:lnTo>
              <a:lnTo>
                <a:pt x="1088576" y="289403"/>
              </a:lnTo>
              <a:lnTo>
                <a:pt x="1088576" y="48545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637BB-DBE7-3348-8E31-A3827CA8BC22}">
      <dsp:nvSpPr>
        <dsp:cNvPr id="0" name=""/>
        <dsp:cNvSpPr/>
      </dsp:nvSpPr>
      <dsp:spPr>
        <a:xfrm>
          <a:off x="1596225" y="2167510"/>
          <a:ext cx="91440" cy="4854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545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725A8D-6383-6742-93D3-E577F6414C49}">
      <dsp:nvSpPr>
        <dsp:cNvPr id="0" name=""/>
        <dsp:cNvSpPr/>
      </dsp:nvSpPr>
      <dsp:spPr>
        <a:xfrm>
          <a:off x="1641945" y="841856"/>
          <a:ext cx="1088576" cy="485450"/>
        </a:xfrm>
        <a:custGeom>
          <a:avLst/>
          <a:gdLst/>
          <a:ahLst/>
          <a:cxnLst/>
          <a:rect l="0" t="0" r="0" b="0"/>
          <a:pathLst>
            <a:path>
              <a:moveTo>
                <a:pt x="1088576" y="0"/>
              </a:moveTo>
              <a:lnTo>
                <a:pt x="1088576" y="289403"/>
              </a:lnTo>
              <a:lnTo>
                <a:pt x="0" y="289403"/>
              </a:lnTo>
              <a:lnTo>
                <a:pt x="0" y="48545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D92D19-DB5A-3B4F-B28F-096D2A856509}">
      <dsp:nvSpPr>
        <dsp:cNvPr id="0" name=""/>
        <dsp:cNvSpPr/>
      </dsp:nvSpPr>
      <dsp:spPr>
        <a:xfrm>
          <a:off x="1919131" y="1652"/>
          <a:ext cx="1622779" cy="84020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856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Shape</a:t>
          </a:r>
        </a:p>
      </dsp:txBody>
      <dsp:txXfrm>
        <a:off x="1919131" y="1652"/>
        <a:ext cx="1622779" cy="840203"/>
      </dsp:txXfrm>
    </dsp:sp>
    <dsp:sp modelId="{B9795DE7-124C-F84F-B2E6-EBF309F9D21C}">
      <dsp:nvSpPr>
        <dsp:cNvPr id="0" name=""/>
        <dsp:cNvSpPr/>
      </dsp:nvSpPr>
      <dsp:spPr>
        <a:xfrm>
          <a:off x="2243687" y="655144"/>
          <a:ext cx="1460501" cy="28006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243687" y="655144"/>
        <a:ext cx="1460501" cy="280067"/>
      </dsp:txXfrm>
    </dsp:sp>
    <dsp:sp modelId="{6361AE6F-6A2E-3B4F-8EE6-91EE3D1B5618}">
      <dsp:nvSpPr>
        <dsp:cNvPr id="0" name=""/>
        <dsp:cNvSpPr/>
      </dsp:nvSpPr>
      <dsp:spPr>
        <a:xfrm>
          <a:off x="830555" y="1327306"/>
          <a:ext cx="1622779" cy="84020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856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Rectangle</a:t>
          </a:r>
        </a:p>
      </dsp:txBody>
      <dsp:txXfrm>
        <a:off x="830555" y="1327306"/>
        <a:ext cx="1622779" cy="840203"/>
      </dsp:txXfrm>
    </dsp:sp>
    <dsp:sp modelId="{01E26F25-8E32-0049-9655-B0FCB4D2B1E8}">
      <dsp:nvSpPr>
        <dsp:cNvPr id="0" name=""/>
        <dsp:cNvSpPr/>
      </dsp:nvSpPr>
      <dsp:spPr>
        <a:xfrm>
          <a:off x="1155111" y="1980798"/>
          <a:ext cx="1460501" cy="28006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155111" y="1980798"/>
        <a:ext cx="1460501" cy="280067"/>
      </dsp:txXfrm>
    </dsp:sp>
    <dsp:sp modelId="{CDB1247B-5546-A045-B879-333BCA384832}">
      <dsp:nvSpPr>
        <dsp:cNvPr id="0" name=""/>
        <dsp:cNvSpPr/>
      </dsp:nvSpPr>
      <dsp:spPr>
        <a:xfrm>
          <a:off x="830555" y="2652960"/>
          <a:ext cx="1622779" cy="84020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856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Square</a:t>
          </a:r>
        </a:p>
      </dsp:txBody>
      <dsp:txXfrm>
        <a:off x="830555" y="2652960"/>
        <a:ext cx="1622779" cy="840203"/>
      </dsp:txXfrm>
    </dsp:sp>
    <dsp:sp modelId="{7DBE7C86-A9D8-834B-900C-9F7886EC8D61}">
      <dsp:nvSpPr>
        <dsp:cNvPr id="0" name=""/>
        <dsp:cNvSpPr/>
      </dsp:nvSpPr>
      <dsp:spPr>
        <a:xfrm>
          <a:off x="1155111" y="3306452"/>
          <a:ext cx="1460501" cy="28006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155111" y="3306452"/>
        <a:ext cx="1460501" cy="280067"/>
      </dsp:txXfrm>
    </dsp:sp>
    <dsp:sp modelId="{A6CF9F10-0998-B94B-9C21-3D294D3B5F38}">
      <dsp:nvSpPr>
        <dsp:cNvPr id="0" name=""/>
        <dsp:cNvSpPr/>
      </dsp:nvSpPr>
      <dsp:spPr>
        <a:xfrm>
          <a:off x="3007707" y="1327306"/>
          <a:ext cx="1622779" cy="84020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856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Oval</a:t>
          </a:r>
        </a:p>
      </dsp:txBody>
      <dsp:txXfrm>
        <a:off x="3007707" y="1327306"/>
        <a:ext cx="1622779" cy="840203"/>
      </dsp:txXfrm>
    </dsp:sp>
    <dsp:sp modelId="{5B364020-7549-2640-880F-D2DEF1706310}">
      <dsp:nvSpPr>
        <dsp:cNvPr id="0" name=""/>
        <dsp:cNvSpPr/>
      </dsp:nvSpPr>
      <dsp:spPr>
        <a:xfrm>
          <a:off x="3332263" y="1980798"/>
          <a:ext cx="1460501" cy="28006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332263" y="1980798"/>
        <a:ext cx="1460501" cy="280067"/>
      </dsp:txXfrm>
    </dsp:sp>
    <dsp:sp modelId="{A21EF132-1B2A-DA42-835F-9DC6B75D3E9C}">
      <dsp:nvSpPr>
        <dsp:cNvPr id="0" name=""/>
        <dsp:cNvSpPr/>
      </dsp:nvSpPr>
      <dsp:spPr>
        <a:xfrm>
          <a:off x="3007707" y="2652960"/>
          <a:ext cx="1622779" cy="84020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856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Circle</a:t>
          </a:r>
        </a:p>
      </dsp:txBody>
      <dsp:txXfrm>
        <a:off x="3007707" y="2652960"/>
        <a:ext cx="1622779" cy="840203"/>
      </dsp:txXfrm>
    </dsp:sp>
    <dsp:sp modelId="{3BBFC55D-0106-0A42-B562-932985FEF2F9}">
      <dsp:nvSpPr>
        <dsp:cNvPr id="0" name=""/>
        <dsp:cNvSpPr/>
      </dsp:nvSpPr>
      <dsp:spPr>
        <a:xfrm>
          <a:off x="3332263" y="3306452"/>
          <a:ext cx="1460501" cy="28006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332263" y="3306452"/>
        <a:ext cx="1460501" cy="2800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6232B-0B96-8647-81CA-5182F7AB277B}">
      <dsp:nvSpPr>
        <dsp:cNvPr id="0" name=""/>
        <dsp:cNvSpPr/>
      </dsp:nvSpPr>
      <dsp:spPr>
        <a:xfrm rot="5400000">
          <a:off x="5724898" y="-2421820"/>
          <a:ext cx="693514" cy="571449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Minimize overlap between components</a:t>
          </a:r>
        </a:p>
      </dsp:txBody>
      <dsp:txXfrm rot="-5400000">
        <a:off x="3214406" y="122527"/>
        <a:ext cx="5680644" cy="625804"/>
      </dsp:txXfrm>
    </dsp:sp>
    <dsp:sp modelId="{22B50B55-983C-6541-905C-1FE0E990AB90}">
      <dsp:nvSpPr>
        <dsp:cNvPr id="0" name=""/>
        <dsp:cNvSpPr/>
      </dsp:nvSpPr>
      <dsp:spPr>
        <a:xfrm>
          <a:off x="0" y="1982"/>
          <a:ext cx="3214406" cy="86689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Separation of Concerns</a:t>
          </a:r>
        </a:p>
      </dsp:txBody>
      <dsp:txXfrm>
        <a:off x="42318" y="44300"/>
        <a:ext cx="3129770" cy="782257"/>
      </dsp:txXfrm>
    </dsp:sp>
    <dsp:sp modelId="{7A44F307-8357-1D42-BFD5-B32E002AC02F}">
      <dsp:nvSpPr>
        <dsp:cNvPr id="0" name=""/>
        <dsp:cNvSpPr/>
      </dsp:nvSpPr>
      <dsp:spPr>
        <a:xfrm rot="5400000">
          <a:off x="5724898" y="-1511582"/>
          <a:ext cx="693514" cy="571449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 class/method/function should do one thing well</a:t>
          </a:r>
        </a:p>
      </dsp:txBody>
      <dsp:txXfrm rot="-5400000">
        <a:off x="3214406" y="1032765"/>
        <a:ext cx="5680644" cy="625804"/>
      </dsp:txXfrm>
    </dsp:sp>
    <dsp:sp modelId="{8EC3095F-DFF9-484E-8317-4CD0FE99DF92}">
      <dsp:nvSpPr>
        <dsp:cNvPr id="0" name=""/>
        <dsp:cNvSpPr/>
      </dsp:nvSpPr>
      <dsp:spPr>
        <a:xfrm>
          <a:off x="0" y="912220"/>
          <a:ext cx="3214406" cy="86689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Single Responsibility Principle</a:t>
          </a:r>
        </a:p>
      </dsp:txBody>
      <dsp:txXfrm>
        <a:off x="42318" y="954538"/>
        <a:ext cx="3129770" cy="782257"/>
      </dsp:txXfrm>
    </dsp:sp>
    <dsp:sp modelId="{95912816-C074-114E-B9A1-B6AEC50D704C}">
      <dsp:nvSpPr>
        <dsp:cNvPr id="0" name=""/>
        <dsp:cNvSpPr/>
      </dsp:nvSpPr>
      <dsp:spPr>
        <a:xfrm rot="5400000">
          <a:off x="5724898" y="-601344"/>
          <a:ext cx="693514" cy="571449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Minimize what others need to know about your internals (don’t know and don’t care)</a:t>
          </a:r>
        </a:p>
      </dsp:txBody>
      <dsp:txXfrm rot="-5400000">
        <a:off x="3214406" y="1943003"/>
        <a:ext cx="5680644" cy="625804"/>
      </dsp:txXfrm>
    </dsp:sp>
    <dsp:sp modelId="{97EE5CB6-2628-1F4E-80E4-6471E909691F}">
      <dsp:nvSpPr>
        <dsp:cNvPr id="0" name=""/>
        <dsp:cNvSpPr/>
      </dsp:nvSpPr>
      <dsp:spPr>
        <a:xfrm>
          <a:off x="0" y="1822458"/>
          <a:ext cx="3214406" cy="86689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Principle of Least Knowledge</a:t>
          </a:r>
        </a:p>
      </dsp:txBody>
      <dsp:txXfrm>
        <a:off x="42318" y="1864776"/>
        <a:ext cx="3129770" cy="782257"/>
      </dsp:txXfrm>
    </dsp:sp>
    <dsp:sp modelId="{4FE3C71F-2A24-9B4B-B695-211E21CF0503}">
      <dsp:nvSpPr>
        <dsp:cNvPr id="0" name=""/>
        <dsp:cNvSpPr/>
      </dsp:nvSpPr>
      <dsp:spPr>
        <a:xfrm rot="5400000">
          <a:off x="5724898" y="308892"/>
          <a:ext cx="693514" cy="571449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Don’t duplicate functionality in multiple places</a:t>
          </a:r>
        </a:p>
      </dsp:txBody>
      <dsp:txXfrm rot="-5400000">
        <a:off x="3214406" y="2853240"/>
        <a:ext cx="5680644" cy="625804"/>
      </dsp:txXfrm>
    </dsp:sp>
    <dsp:sp modelId="{B72CE703-7CEF-F543-AA29-79C8F3447DB7}">
      <dsp:nvSpPr>
        <dsp:cNvPr id="0" name=""/>
        <dsp:cNvSpPr/>
      </dsp:nvSpPr>
      <dsp:spPr>
        <a:xfrm>
          <a:off x="0" y="2732696"/>
          <a:ext cx="3214406" cy="86689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Don’t Repeat Yourself (DRY)</a:t>
          </a:r>
        </a:p>
      </dsp:txBody>
      <dsp:txXfrm>
        <a:off x="42318" y="2775014"/>
        <a:ext cx="3129770" cy="782257"/>
      </dsp:txXfrm>
    </dsp:sp>
    <dsp:sp modelId="{3F101B44-3AA1-DB4C-9AAD-44026A12491C}">
      <dsp:nvSpPr>
        <dsp:cNvPr id="0" name=""/>
        <dsp:cNvSpPr/>
      </dsp:nvSpPr>
      <dsp:spPr>
        <a:xfrm rot="5400000">
          <a:off x="5724898" y="1219130"/>
          <a:ext cx="693514" cy="571449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Keep it simple and elegant</a:t>
          </a:r>
        </a:p>
      </dsp:txBody>
      <dsp:txXfrm rot="-5400000">
        <a:off x="3214406" y="3763478"/>
        <a:ext cx="5680644" cy="625804"/>
      </dsp:txXfrm>
    </dsp:sp>
    <dsp:sp modelId="{1F9D2516-B3C1-1F46-8029-CC5DCD5963BE}">
      <dsp:nvSpPr>
        <dsp:cNvPr id="0" name=""/>
        <dsp:cNvSpPr/>
      </dsp:nvSpPr>
      <dsp:spPr>
        <a:xfrm>
          <a:off x="0" y="3642934"/>
          <a:ext cx="3214406" cy="86689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Minimize Upfront Design (KISS)</a:t>
          </a:r>
        </a:p>
      </dsp:txBody>
      <dsp:txXfrm>
        <a:off x="42318" y="3685252"/>
        <a:ext cx="3129770" cy="782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09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625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71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348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73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45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87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9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0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51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376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116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736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36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32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0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870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436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107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2674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14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8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148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451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008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086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65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1732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175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3932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511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035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099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454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684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085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7805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74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723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35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787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896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5611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503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189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9799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123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5551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324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472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8125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7223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155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090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7952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748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72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3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project.net/thinkcs/python/english3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ezproxy.stevens.edu:2155/book/programming/python/9781784398781" TargetMode="External"/><Relationship Id="rId4" Type="http://schemas.openxmlformats.org/officeDocument/2006/relationships/hyperlink" Target="http://proquest.safaribooksonline.com/book/programming/python/978144936116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15888" y="3173373"/>
            <a:ext cx="5776232" cy="1926396"/>
          </a:xfrm>
        </p:spPr>
        <p:txBody>
          <a:bodyPr/>
          <a:lstStyle/>
          <a:p>
            <a:r>
              <a:rPr lang="en-US" sz="2800" b="1" dirty="0"/>
              <a:t>More Python Fundamentals:</a:t>
            </a:r>
          </a:p>
          <a:p>
            <a:r>
              <a:rPr lang="en-US" sz="2800" b="1" dirty="0"/>
              <a:t>Classes, Exceptions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Objects, Classes, and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00269027"/>
              </p:ext>
            </p:extLst>
          </p:nvPr>
        </p:nvGraphicFramePr>
        <p:xfrm>
          <a:off x="457200" y="1295400"/>
          <a:ext cx="7785100" cy="45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418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7E8631-8929-2F4D-B8BF-325344D8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680"/>
            <a:ext cx="9144000" cy="44555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048470" cy="2569049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52ABB6B-9E64-C44C-ABA5-1542AC650542}"/>
              </a:ext>
            </a:extLst>
          </p:cNvPr>
          <p:cNvSpPr/>
          <p:nvPr/>
        </p:nvSpPr>
        <p:spPr>
          <a:xfrm>
            <a:off x="4282550" y="2102938"/>
            <a:ext cx="3566618" cy="607880"/>
          </a:xfrm>
          <a:prstGeom prst="wedgeRoundRectCallout">
            <a:avLst>
              <a:gd name="adj1" fmla="val -64270"/>
              <a:gd name="adj2" fmla="val -1334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Initialize the attributes in a new instance of class Rectangle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A6E1EB6-2B55-EE47-A6B5-8278D78F5125}"/>
              </a:ext>
            </a:extLst>
          </p:cNvPr>
          <p:cNvSpPr/>
          <p:nvPr/>
        </p:nvSpPr>
        <p:spPr>
          <a:xfrm>
            <a:off x="5901230" y="2821415"/>
            <a:ext cx="2906657" cy="607880"/>
          </a:xfrm>
          <a:prstGeom prst="wedgeRoundRectCallout">
            <a:avLst>
              <a:gd name="adj1" fmla="val -107378"/>
              <a:gd name="adj2" fmla="val -286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 are functions inside the class definition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000DC19-EDCB-FE4B-AEFE-B7DBBEDAAFAC}"/>
              </a:ext>
            </a:extLst>
          </p:cNvPr>
          <p:cNvSpPr/>
          <p:nvPr/>
        </p:nvSpPr>
        <p:spPr>
          <a:xfrm>
            <a:off x="5531116" y="3927727"/>
            <a:ext cx="2853467" cy="608625"/>
          </a:xfrm>
          <a:prstGeom prst="wedgeRoundRectCallout">
            <a:avLst>
              <a:gd name="adj1" fmla="val -61743"/>
              <a:gd name="adj2" fmla="val -29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instances of class Rectangle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6095A4A-5A98-8042-93A0-80592592983E}"/>
              </a:ext>
            </a:extLst>
          </p:cNvPr>
          <p:cNvSpPr/>
          <p:nvPr/>
        </p:nvSpPr>
        <p:spPr>
          <a:xfrm>
            <a:off x="4411580" y="5293895"/>
            <a:ext cx="4667104" cy="933606"/>
          </a:xfrm>
          <a:prstGeom prst="wedgeRoundRectCallout">
            <a:avLst>
              <a:gd name="adj1" fmla="val -46405"/>
              <a:gd name="adj2" fmla="val -617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Courier" pitchFamily="2" charset="0"/>
              </a:rPr>
              <a:t>instance.method</a:t>
            </a:r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(args</a:t>
            </a:r>
            <a:r>
              <a:rPr lang="en-US" dirty="0">
                <a:solidFill>
                  <a:schemeClr val="bg1"/>
                </a:solidFill>
              </a:rPr>
              <a:t>) invokes method(self, args) on instance. Python adds the ‘self’ argument automatically.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729B7F4-D7D3-6845-BA07-9695CE3CD29E}"/>
              </a:ext>
            </a:extLst>
          </p:cNvPr>
          <p:cNvSpPr/>
          <p:nvPr/>
        </p:nvSpPr>
        <p:spPr>
          <a:xfrm>
            <a:off x="4282550" y="567235"/>
            <a:ext cx="3420846" cy="585254"/>
          </a:xfrm>
          <a:prstGeom prst="wedgeRoundRectCallout">
            <a:avLst>
              <a:gd name="adj1" fmla="val -112181"/>
              <a:gd name="adj2" fmla="val 1134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class names use </a:t>
            </a:r>
            <a:r>
              <a:rPr lang="en-US" i="1" dirty="0">
                <a:solidFill>
                  <a:schemeClr val="bg1"/>
                </a:solidFill>
              </a:rPr>
              <a:t>CamelCase</a:t>
            </a:r>
            <a:r>
              <a:rPr lang="en-US" dirty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53258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7078" y="1082099"/>
            <a:ext cx="9172022" cy="57759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self</a:t>
            </a:r>
            <a:endParaRPr lang="en-US" sz="2400" b="1" dirty="0">
              <a:solidFill>
                <a:srgbClr val="0070C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Refers to the memory allocated for that instance of the class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First parameter in every method, including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__init__(self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Gill Sans MT" charset="0"/>
                <a:ea typeface="Gill Sans MT" charset="0"/>
                <a:cs typeface="Gill Sans MT" charset="0"/>
              </a:rPr>
              <a:t>Instance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sz="2400" b="1" dirty="0">
                <a:latin typeface="Gill Sans MT" charset="0"/>
                <a:ea typeface="Gill Sans MT" charset="0"/>
                <a:cs typeface="Gill Sans MT" charset="0"/>
              </a:rPr>
              <a:t>attributes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Data members that are included in every instance of the class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Defined in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__init__(self)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Accessed as 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self</a:t>
            </a:r>
            <a:r>
              <a:rPr lang="en-US" sz="2000" i="1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.attribute</a:t>
            </a:r>
            <a:endParaRPr lang="en-US" sz="2000" i="1" dirty="0">
              <a:solidFill>
                <a:srgbClr val="0070C0"/>
              </a:solidFill>
              <a:latin typeface="Courier" pitchFamily="2" charset="0"/>
              <a:ea typeface="Courier New" charset="0"/>
              <a:cs typeface="Courier New" charset="0"/>
            </a:endParaRPr>
          </a:p>
          <a:p>
            <a:r>
              <a:rPr lang="en-US" sz="2200" b="1" dirty="0">
                <a:latin typeface="Gill Sans MT" panose="020B0502020104020203" pitchFamily="34" charset="77"/>
                <a:ea typeface="Courier New" charset="0"/>
                <a:cs typeface="Courier New" charset="0"/>
              </a:rPr>
              <a:t>Methods</a:t>
            </a:r>
          </a:p>
          <a:p>
            <a:pPr lvl="1"/>
            <a:r>
              <a:rPr lang="en-US" sz="2400" dirty="0">
                <a:latin typeface="Gill Sans MT" panose="020B0502020104020203" pitchFamily="34" charset="77"/>
                <a:ea typeface="Courier New" charset="0"/>
                <a:cs typeface="Courier New" charset="0"/>
              </a:rPr>
              <a:t>Functions</a:t>
            </a:r>
            <a:r>
              <a:rPr lang="en-US" sz="2400" b="1" dirty="0">
                <a:latin typeface="Gill Sans MT" panose="020B0502020104020203" pitchFamily="34" charset="77"/>
                <a:ea typeface="Courier New" charset="0"/>
                <a:cs typeface="Courier New" charset="0"/>
              </a:rPr>
              <a:t> </a:t>
            </a:r>
            <a:r>
              <a:rPr lang="en-US" sz="2400" dirty="0">
                <a:latin typeface="Gill Sans MT" panose="020B0502020104020203" pitchFamily="34" charset="77"/>
                <a:ea typeface="Courier New" charset="0"/>
                <a:cs typeface="Courier New" charset="0"/>
              </a:rPr>
              <a:t>defined for this class that may access any attribute using 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panose="02070309020205020404" pitchFamily="49" charset="0"/>
              </a:rPr>
              <a:t>instance.method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panose="02070309020205020404" pitchFamily="49" charset="0"/>
              </a:rPr>
              <a:t>)</a:t>
            </a:r>
            <a:endParaRPr lang="en-US" sz="2400" dirty="0">
              <a:solidFill>
                <a:srgbClr val="0070C0"/>
              </a:solidFill>
              <a:latin typeface="Courier" pitchFamily="2" charset="0"/>
              <a:ea typeface="Gill Sans MT" charset="0"/>
              <a:cs typeface="Courier New" panose="02070309020205020404" pitchFamily="49" charset="0"/>
            </a:endParaRP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600"/>
              </a:spcAft>
            </a:pP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581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Within a class definition</a:t>
            </a:r>
            <a:r>
              <a:rPr lang="is-IS">
                <a:latin typeface="Gill Sans MT"/>
                <a:cs typeface="Gill Sans MT"/>
              </a:rPr>
              <a:t>…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584192" y="3393993"/>
            <a:ext cx="3885251" cy="673100"/>
          </a:xfrm>
          <a:prstGeom prst="wedgeRoundRectCallout">
            <a:avLst>
              <a:gd name="adj1" fmla="val -60705"/>
              <a:gd name="adj2" fmla="val -231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Each class instance has its own </a:t>
            </a:r>
            <a:r>
              <a:rPr lang="en-US" b="1" dirty="0">
                <a:solidFill>
                  <a:schemeClr val="bg1"/>
                </a:solidFill>
              </a:rPr>
              <a:t>distinct copy </a:t>
            </a:r>
            <a:r>
              <a:rPr lang="en-US" dirty="0">
                <a:solidFill>
                  <a:schemeClr val="bg1"/>
                </a:solidFill>
              </a:rPr>
              <a:t>of the instance attributes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509B4F-19BB-884E-8C38-391E01B0DF61}"/>
              </a:ext>
            </a:extLst>
          </p:cNvPr>
          <p:cNvSpPr/>
          <p:nvPr/>
        </p:nvSpPr>
        <p:spPr>
          <a:xfrm>
            <a:off x="4406105" y="5390183"/>
            <a:ext cx="3885251" cy="673100"/>
          </a:xfrm>
          <a:prstGeom prst="wedgeRoundRectCallout">
            <a:avLst>
              <a:gd name="adj1" fmla="val -60705"/>
              <a:gd name="adj2" fmla="val -543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Python passes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instance</a:t>
            </a:r>
            <a:r>
              <a:rPr lang="en-US" dirty="0">
                <a:solidFill>
                  <a:schemeClr val="bg1"/>
                </a:solidFill>
              </a:rPr>
              <a:t> as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self</a:t>
            </a:r>
            <a:endParaRPr lang="en-US" sz="1200" dirty="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085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481556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a new instance of class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72000" y="1003591"/>
            <a:ext cx="4082770" cy="496236"/>
          </a:xfrm>
          <a:prstGeom prst="wedgeRoundRectCallout">
            <a:avLst>
              <a:gd name="adj1" fmla="val -58872"/>
              <a:gd name="adj2" fmla="val 5747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 new instance of class Rectangle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4294175" y="4579742"/>
            <a:ext cx="4082770" cy="1024739"/>
          </a:xfrm>
          <a:prstGeom prst="wedgeRoundRectCallout">
            <a:avLst>
              <a:gd name="adj1" fmla="val -59467"/>
              <a:gd name="adj2" fmla="val -367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new instance is initialized by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and the attributes are defined and initialized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2680" y="2023217"/>
            <a:ext cx="2051896" cy="8904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9149" y="1957125"/>
            <a:ext cx="117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rectangle1</a:t>
            </a:r>
          </a:p>
        </p:txBody>
      </p:sp>
      <p:cxnSp>
        <p:nvCxnSpPr>
          <p:cNvPr id="12" name="Curved Connector 11"/>
          <p:cNvCxnSpPr>
            <a:cxnSpLocks/>
            <a:stCxn id="10" idx="3"/>
            <a:endCxn id="6" idx="1"/>
          </p:cNvCxnSpPr>
          <p:nvPr/>
        </p:nvCxnSpPr>
        <p:spPr>
          <a:xfrm>
            <a:off x="1465048" y="2141791"/>
            <a:ext cx="357632" cy="32665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822680" y="4044435"/>
            <a:ext cx="2051896" cy="9150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label = ‘Rectangle1’ </a:t>
            </a:r>
          </a:p>
          <a:p>
            <a:r>
              <a:rPr lang="en-US" dirty="0">
                <a:solidFill>
                  <a:schemeClr val="tx1"/>
                </a:solidFill>
              </a:rPr>
              <a:t>length = 4</a:t>
            </a:r>
          </a:p>
          <a:p>
            <a:r>
              <a:rPr lang="en-US" dirty="0">
                <a:solidFill>
                  <a:schemeClr val="tx1"/>
                </a:solidFill>
              </a:rPr>
              <a:t>width = 2</a:t>
            </a:r>
          </a:p>
        </p:txBody>
      </p:sp>
      <p:cxnSp>
        <p:nvCxnSpPr>
          <p:cNvPr id="16" name="Curved Connector 15"/>
          <p:cNvCxnSpPr/>
          <p:nvPr/>
        </p:nvCxnSpPr>
        <p:spPr>
          <a:xfrm>
            <a:off x="1443671" y="4280479"/>
            <a:ext cx="379009" cy="1322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7013" y="1536415"/>
            <a:ext cx="530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rectangle1: Rectangle = Rectangle(’Rectangle1’, 4, 2)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2306" y="3140932"/>
            <a:ext cx="715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Rectangle.__</a:t>
            </a:r>
            <a:r>
              <a:rPr lang="en-US" dirty="0" err="1">
                <a:solidFill>
                  <a:srgbClr val="FF0000"/>
                </a:solidFill>
              </a:rPr>
              <a:t>init</a:t>
            </a:r>
            <a:r>
              <a:rPr lang="en-US" dirty="0">
                <a:solidFill>
                  <a:srgbClr val="FF0000"/>
                </a:solidFill>
              </a:rPr>
              <a:t>__(rectangle1, ‘Rectangle1’,  4, 2)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4232208" y="2087418"/>
            <a:ext cx="4082770" cy="610245"/>
          </a:xfrm>
          <a:prstGeom prst="wedgeRoundRectCallout">
            <a:avLst>
              <a:gd name="adj1" fmla="val -58872"/>
              <a:gd name="adj2" fmla="val 108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Python allocates space for a new instance of class Rectangle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4625799" y="3499919"/>
            <a:ext cx="4082770" cy="496236"/>
          </a:xfrm>
          <a:prstGeom prst="wedgeRoundRectCallout">
            <a:avLst>
              <a:gd name="adj1" fmla="val -56603"/>
              <a:gd name="adj2" fmla="val -498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Python calls Rectangle.__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with the new instance and arguments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B41715-9DCF-684D-9CD2-537F70F6AE67}"/>
              </a:ext>
            </a:extLst>
          </p:cNvPr>
          <p:cNvSpPr txBox="1"/>
          <p:nvPr/>
        </p:nvSpPr>
        <p:spPr>
          <a:xfrm>
            <a:off x="262141" y="4059237"/>
            <a:ext cx="117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rectangle1</a:t>
            </a:r>
          </a:p>
        </p:txBody>
      </p:sp>
    </p:spTree>
    <p:extLst>
      <p:ext uri="{BB962C8B-B14F-4D97-AF65-F5344CB8AC3E}">
        <p14:creationId xmlns:p14="http://schemas.microsoft.com/office/powerpoint/2010/main" val="594717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BF337D-BE96-D646-8F45-5E18E6F90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8478"/>
            <a:ext cx="9144000" cy="33210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481556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Inside class Rectangle: __</a:t>
            </a:r>
            <a:r>
              <a:rPr lang="en-US" dirty="0" err="1">
                <a:latin typeface="Gill Sans MT"/>
                <a:cs typeface="Gill Sans MT"/>
              </a:rPr>
              <a:t>init</a:t>
            </a:r>
            <a:r>
              <a:rPr lang="en-US" dirty="0">
                <a:latin typeface="Gill Sans MT"/>
                <a:cs typeface="Gill Sans MT"/>
              </a:rPr>
              <a:t>__(self,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592156" y="3797508"/>
            <a:ext cx="3326283" cy="834653"/>
          </a:xfrm>
          <a:prstGeom prst="wedgeRoundRectCallout">
            <a:avLst>
              <a:gd name="adj1" fmla="val -89565"/>
              <a:gd name="adj2" fmla="val -10741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self.</a:t>
            </a:r>
            <a:r>
              <a:rPr lang="en-US" sz="1600" i="1" dirty="0" err="1">
                <a:solidFill>
                  <a:schemeClr val="bg1"/>
                </a:solidFill>
              </a:rPr>
              <a:t>attribute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defines a new </a:t>
            </a:r>
            <a:r>
              <a:rPr lang="en-US" sz="1600" b="1" i="1" dirty="0">
                <a:solidFill>
                  <a:schemeClr val="bg1"/>
                </a:solidFill>
              </a:rPr>
              <a:t>instance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b="1" i="1" dirty="0">
                <a:solidFill>
                  <a:schemeClr val="bg1"/>
                </a:solidFill>
              </a:rPr>
              <a:t>attribute</a:t>
            </a:r>
            <a:r>
              <a:rPr lang="en-US" sz="1600" i="1" dirty="0">
                <a:solidFill>
                  <a:schemeClr val="bg1"/>
                </a:solidFill>
              </a:rPr>
              <a:t> that is distinct to this instance of the class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3568890" y="1098860"/>
            <a:ext cx="2681439" cy="482170"/>
          </a:xfrm>
          <a:prstGeom prst="wedgeRoundRectCallout">
            <a:avLst>
              <a:gd name="adj1" fmla="val -86319"/>
              <a:gd name="adj2" fmla="val 1349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class names use </a:t>
            </a:r>
            <a:r>
              <a:rPr lang="en-US" sz="1600" i="1" dirty="0">
                <a:solidFill>
                  <a:schemeClr val="bg1"/>
                </a:solidFill>
              </a:rPr>
              <a:t>CamelCase</a:t>
            </a:r>
            <a:r>
              <a:rPr lang="en-US" sz="16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5592156" y="2821803"/>
            <a:ext cx="3326283" cy="663627"/>
          </a:xfrm>
          <a:prstGeom prst="wedgeRoundRectCallout">
            <a:avLst>
              <a:gd name="adj1" fmla="val -124028"/>
              <a:gd name="adj2" fmla="val -6710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First parameter must be ‘self’.   Specify other parameters as needed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2BCE22F3-1F7F-644A-BAE5-1AD8F1C66060}"/>
              </a:ext>
            </a:extLst>
          </p:cNvPr>
          <p:cNvSpPr/>
          <p:nvPr/>
        </p:nvSpPr>
        <p:spPr>
          <a:xfrm>
            <a:off x="5490288" y="1615125"/>
            <a:ext cx="2567355" cy="636774"/>
          </a:xfrm>
          <a:prstGeom prst="wedgeRoundRectCallout">
            <a:avLst>
              <a:gd name="adj1" fmla="val -117648"/>
              <a:gd name="adj2" fmla="val 5453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Docstring displayed  by </a:t>
            </a:r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help(Rectangle)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ABECA81E-459F-154E-B7B2-7DFE08A0D859}"/>
              </a:ext>
            </a:extLst>
          </p:cNvPr>
          <p:cNvSpPr/>
          <p:nvPr/>
        </p:nvSpPr>
        <p:spPr>
          <a:xfrm>
            <a:off x="5592156" y="5192043"/>
            <a:ext cx="3183038" cy="844635"/>
          </a:xfrm>
          <a:prstGeom prst="wedgeRoundRectCallout">
            <a:avLst>
              <a:gd name="adj1" fmla="val -38968"/>
              <a:gd name="adj2" fmla="val 262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__</a:t>
            </a:r>
            <a:r>
              <a:rPr lang="en-US" sz="1600" dirty="0" err="1">
                <a:solidFill>
                  <a:schemeClr val="bg1"/>
                </a:solidFill>
              </a:rPr>
              <a:t>init</a:t>
            </a:r>
            <a:r>
              <a:rPr lang="en-US" sz="1600" dirty="0">
                <a:solidFill>
                  <a:schemeClr val="bg1"/>
                </a:solidFill>
              </a:rPr>
              <a:t>__() may have </a:t>
            </a:r>
            <a:r>
              <a:rPr lang="en-US" sz="1600" b="1" i="1" dirty="0">
                <a:solidFill>
                  <a:schemeClr val="bg1"/>
                </a:solidFill>
              </a:rPr>
              <a:t>any</a:t>
            </a:r>
            <a:r>
              <a:rPr lang="en-US" sz="1600" dirty="0">
                <a:solidFill>
                  <a:schemeClr val="bg1"/>
                </a:solidFill>
              </a:rPr>
              <a:t> logic, not just defining and initializing instance attributes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0CCF3BC-2E44-4B47-B4FF-DECE6F291A1D}"/>
              </a:ext>
            </a:extLst>
          </p:cNvPr>
          <p:cNvSpPr/>
          <p:nvPr/>
        </p:nvSpPr>
        <p:spPr>
          <a:xfrm>
            <a:off x="612536" y="5333298"/>
            <a:ext cx="2813109" cy="613290"/>
          </a:xfrm>
          <a:prstGeom prst="wedgeRoundRectCallout">
            <a:avLst>
              <a:gd name="adj1" fmla="val 22831"/>
              <a:gd name="adj2" fmla="val -9355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self</a:t>
            </a:r>
            <a:r>
              <a:rPr lang="en-US" sz="1600" dirty="0">
                <a:solidFill>
                  <a:schemeClr val="bg1"/>
                </a:solidFill>
              </a:rPr>
              <a:t> needs no type hint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60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AC52B-071D-434B-9BF5-B6BDDBE65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0408"/>
            <a:ext cx="9144000" cy="33210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481556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Inside class Rectangle: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812779" y="5157592"/>
            <a:ext cx="4305206" cy="576716"/>
          </a:xfrm>
          <a:prstGeom prst="wedgeRoundRectCallout">
            <a:avLst>
              <a:gd name="adj1" fmla="val -39719"/>
              <a:gd name="adj2" fmla="val -8114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 may use any instance attributes along with other arbitrary logic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4572000" y="3223494"/>
            <a:ext cx="4082770" cy="612417"/>
          </a:xfrm>
          <a:prstGeom prst="wedgeRoundRectCallout">
            <a:avLst>
              <a:gd name="adj1" fmla="val -68929"/>
              <a:gd name="adj2" fmla="val 3219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First parameter must be ‘self’.   Specify other parameters as needed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1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24968-3DBB-CE4C-9664-C5CA51FDE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3759"/>
            <a:ext cx="9144000" cy="44588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Printing class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20C0518-3705-A040-8F36-203A45AC085B}"/>
              </a:ext>
            </a:extLst>
          </p:cNvPr>
          <p:cNvSpPr/>
          <p:nvPr/>
        </p:nvSpPr>
        <p:spPr>
          <a:xfrm>
            <a:off x="5614738" y="5197034"/>
            <a:ext cx="2973678" cy="1054640"/>
          </a:xfrm>
          <a:prstGeom prst="wedgeRoundRectCallout">
            <a:avLst>
              <a:gd name="adj1" fmla="val -77618"/>
              <a:gd name="adj2" fmla="val -2571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Printing a class instance prints the context, type, and the memory address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D06D5FE-12EC-B247-BA2C-12EFBF7445D3}"/>
              </a:ext>
            </a:extLst>
          </p:cNvPr>
          <p:cNvSpPr/>
          <p:nvPr/>
        </p:nvSpPr>
        <p:spPr>
          <a:xfrm>
            <a:off x="5614738" y="3572547"/>
            <a:ext cx="3297826" cy="909220"/>
          </a:xfrm>
          <a:prstGeom prst="wedgeRoundRectCallout">
            <a:avLst>
              <a:gd name="adj1" fmla="val -69440"/>
              <a:gd name="adj2" fmla="val 3472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to encapsulate the information about this instance?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217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2371F0-FF6C-364D-BA1F-9E22D597E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7" y="1946973"/>
            <a:ext cx="8148578" cy="423534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Printing class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FDF5D0-7BC0-7541-89F5-9B3962535465}"/>
              </a:ext>
            </a:extLst>
          </p:cNvPr>
          <p:cNvSpPr txBox="1"/>
          <p:nvPr/>
        </p:nvSpPr>
        <p:spPr>
          <a:xfrm>
            <a:off x="227013" y="1033581"/>
            <a:ext cx="8481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</a:rPr>
              <a:t>__str__(self) </a:t>
            </a:r>
            <a:r>
              <a:rPr lang="en-US" sz="2800" dirty="0">
                <a:latin typeface="Gill Sans MT" panose="020B0502020104020203" pitchFamily="34" charset="77"/>
              </a:rPr>
              <a:t>is a </a:t>
            </a:r>
            <a:r>
              <a:rPr lang="en-US" sz="2800" b="1" i="1" dirty="0">
                <a:latin typeface="Gill Sans MT" panose="020B0502020104020203" pitchFamily="34" charset="77"/>
              </a:rPr>
              <a:t>magic</a:t>
            </a:r>
            <a:r>
              <a:rPr lang="en-US" sz="2800" dirty="0">
                <a:latin typeface="Gill Sans MT" panose="020B0502020104020203" pitchFamily="34" charset="77"/>
              </a:rPr>
              <a:t> </a:t>
            </a:r>
            <a:r>
              <a:rPr lang="en-US" sz="2800" b="1" i="1" dirty="0">
                <a:latin typeface="Gill Sans MT" panose="020B0502020104020203" pitchFamily="34" charset="77"/>
              </a:rPr>
              <a:t>method</a:t>
            </a:r>
            <a:r>
              <a:rPr lang="en-US" sz="2800" dirty="0">
                <a:latin typeface="Gill Sans MT" panose="020B0502020104020203" pitchFamily="34" charset="77"/>
              </a:rPr>
              <a:t> that returns a string to describe a specific instance of a class</a:t>
            </a:r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5FE66A6-7E72-9845-AF9C-3604B53A9323}"/>
              </a:ext>
            </a:extLst>
          </p:cNvPr>
          <p:cNvSpPr/>
          <p:nvPr/>
        </p:nvSpPr>
        <p:spPr>
          <a:xfrm>
            <a:off x="4945418" y="2752717"/>
            <a:ext cx="3948208" cy="1053235"/>
          </a:xfrm>
          <a:prstGeom prst="wedgeRoundRectCallout">
            <a:avLst>
              <a:gd name="adj1" fmla="val -76521"/>
              <a:gd name="adj2" fmla="val 185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Encapsulate relevant  information about this instance of class Rectangle inside the class definition</a:t>
            </a:r>
          </a:p>
        </p:txBody>
      </p:sp>
    </p:spTree>
    <p:extLst>
      <p:ext uri="{BB962C8B-B14F-4D97-AF65-F5344CB8AC3E}">
        <p14:creationId xmlns:p14="http://schemas.microsoft.com/office/powerpoint/2010/main" val="286024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Huh??? </a:t>
            </a:r>
            <a:br>
              <a:rPr lang="en-US" dirty="0">
                <a:latin typeface="Gill Sans MT"/>
                <a:cs typeface="Gill Sans MT"/>
              </a:rPr>
            </a:br>
            <a:r>
              <a:rPr lang="en-US" dirty="0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1151909" y="5305207"/>
            <a:ext cx="3778330" cy="659757"/>
          </a:xfrm>
          <a:prstGeom prst="wedgeRoundRectCallout">
            <a:avLst>
              <a:gd name="adj1" fmla="val -31932"/>
              <a:gd name="adj2" fmla="val -6881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 spelling of __init__(self)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03FA553-C0AD-964A-A7BF-984D00385C2D}"/>
              </a:ext>
            </a:extLst>
          </p:cNvPr>
          <p:cNvSpPr/>
          <p:nvPr/>
        </p:nvSpPr>
        <p:spPr>
          <a:xfrm>
            <a:off x="4930239" y="4435703"/>
            <a:ext cx="3778330" cy="659757"/>
          </a:xfrm>
          <a:prstGeom prst="wedgeRoundRectCallout">
            <a:avLst>
              <a:gd name="adj1" fmla="val -70813"/>
              <a:gd name="adj2" fmla="val -292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Huh? 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(self, n) expects an argument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57531-C66B-E242-B989-F2C5FF73A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6714"/>
            <a:ext cx="9144000" cy="338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64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4056" y="4531491"/>
            <a:ext cx="2470217" cy="171570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57181"/>
            <a:ext cx="8673919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By convention, instance attributes are added in __</a:t>
            </a:r>
            <a:r>
              <a:rPr lang="en-US" sz="2400" dirty="0" err="1">
                <a:latin typeface="Gill Sans MT" charset="0"/>
                <a:ea typeface="ＭＳ Ｐゴシック" charset="0"/>
                <a:cs typeface="ＭＳ Ｐゴシック" charset="0"/>
              </a:rPr>
              <a:t>init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__()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Unlike C++ and Java, Python allows adding attributes to an instance of a class at any time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Including an attribute in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__init__(self)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adds the attribute to all instances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C++ and Java require all attributes to be included in the class definition 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This might be a great feature or a unexpected (unpleasant) surprise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Attributes can be added anytime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8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This lecture includes material from: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cs typeface="Gill Sans MT"/>
              </a:rPr>
              <a:t>“How to Think Like a Computer Scientist: Learning with Python 3 (RLE)”, Peter Wentworth, Jeffrey Elkner, Allen B. Downey, and Chris Meyers, </a:t>
            </a:r>
          </a:p>
          <a:p>
            <a:r>
              <a:rPr lang="en-US" sz="2400" dirty="0">
                <a:latin typeface="Gill Sans MT"/>
                <a:cs typeface="Gill Sans MT"/>
              </a:rPr>
              <a:t> </a:t>
            </a:r>
            <a:r>
              <a:rPr lang="en-US" sz="2400" dirty="0">
                <a:latin typeface="Gill Sans MT"/>
                <a:cs typeface="Gill Sans MT"/>
                <a:hlinkClick r:id="rId3"/>
              </a:rPr>
              <a:t>http://openbookproject.net/thinkcs/python/english3e/</a:t>
            </a:r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“Introducing Python”, Bill Lubanovic, </a:t>
            </a:r>
            <a:r>
              <a:rPr lang="cs-CZ" sz="2400" dirty="0">
                <a:latin typeface="Gill Sans MT"/>
                <a:cs typeface="Gill Sans MT"/>
              </a:rPr>
              <a:t>ISBN-13: 978-1449359362 </a:t>
            </a:r>
          </a:p>
          <a:p>
            <a:r>
              <a:rPr lang="cs-CZ" sz="2400" dirty="0">
                <a:latin typeface="Gill Sans MT"/>
                <a:cs typeface="Gill Sans MT"/>
                <a:hlinkClick r:id="rId4"/>
              </a:rPr>
              <a:t>http://proquest.safaribooksonline.com/book/programming/python/9781449361167</a:t>
            </a:r>
            <a:endParaRPr lang="cs-CZ" sz="2400" dirty="0">
              <a:latin typeface="Gill Sans MT"/>
              <a:cs typeface="Gill Sans MT"/>
            </a:endParaRPr>
          </a:p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“</a:t>
            </a:r>
            <a:r>
              <a:rPr lang="cs-CZ" sz="2400" dirty="0">
                <a:latin typeface="Gill Sans MT"/>
                <a:cs typeface="Gill Sans MT"/>
              </a:rPr>
              <a:t>Python 3 Object-oriented Programming, Second Edition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”</a:t>
            </a:r>
            <a:r>
              <a:rPr lang="cs-CZ" sz="2400" dirty="0">
                <a:latin typeface="Gill Sans MT"/>
                <a:cs typeface="Gill Sans MT"/>
              </a:rPr>
              <a:t>, Dusty Philips, </a:t>
            </a:r>
            <a:r>
              <a:rPr lang="cs-CZ" sz="2400" dirty="0">
                <a:latin typeface="Gill Sans MT"/>
                <a:cs typeface="Gill Sans MT"/>
                <a:hlinkClick r:id="rId5"/>
              </a:rPr>
              <a:t>http://ezproxy.stevens.edu:2155/book/programming/python/9781784398781</a:t>
            </a:r>
            <a:endParaRPr lang="cs-CZ" sz="2400" dirty="0">
              <a:latin typeface="Gill Sans MT"/>
              <a:cs typeface="Gill Sans MT"/>
            </a:endParaRPr>
          </a:p>
          <a:p>
            <a:endParaRPr lang="cs-CZ" sz="2400" dirty="0">
              <a:latin typeface="Gill Sans MT"/>
              <a:cs typeface="Gill Sans MT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EAE72D-841D-374F-82E2-9073E009F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96" y="1316095"/>
            <a:ext cx="8708569" cy="484671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Attributes can be added anytime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5408384" y="4432797"/>
            <a:ext cx="3670300" cy="660400"/>
          </a:xfrm>
          <a:prstGeom prst="wedgeRoundRectCallout">
            <a:avLst>
              <a:gd name="adj1" fmla="val -58005"/>
              <a:gd name="adj2" fmla="val 150899"/>
              <a:gd name="adj3" fmla="val 16667"/>
            </a:avLst>
          </a:pr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Only</a:t>
            </a:r>
            <a:r>
              <a:rPr lang="en-US">
                <a:solidFill>
                  <a:schemeClr val="bg1"/>
                </a:solidFill>
              </a:rPr>
              <a:t> the Stevens instance of college has attribute ‘mascot’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772645" y="2776935"/>
            <a:ext cx="4378062" cy="826679"/>
          </a:xfrm>
          <a:prstGeom prst="wedgeRoundRectCallout">
            <a:avLst>
              <a:gd name="adj1" fmla="val -61901"/>
              <a:gd name="adj2" fmla="val -27481"/>
              <a:gd name="adj3" fmla="val 16667"/>
            </a:avLst>
          </a:pr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Stevens instance of College now has attribute ‘mascot’ that was not defined in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__(self)</a:t>
            </a:r>
          </a:p>
        </p:txBody>
      </p:sp>
    </p:spTree>
    <p:extLst>
      <p:ext uri="{BB962C8B-B14F-4D97-AF65-F5344CB8AC3E}">
        <p14:creationId xmlns:p14="http://schemas.microsoft.com/office/powerpoint/2010/main" val="1031912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8D7810-D095-3243-B959-4DC8FD7BC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01" y="2401647"/>
            <a:ext cx="7286264" cy="382367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942399"/>
            <a:ext cx="9206698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Every class includes a </a:t>
            </a: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__slots__ 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attribute that allows you  to restrict accidental attributes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Only attributes included in </a:t>
            </a: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__slots__ 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will be allowed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Avoid accidental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5289631" y="5141692"/>
            <a:ext cx="3067290" cy="625033"/>
          </a:xfrm>
          <a:prstGeom prst="wedgeRoundRectCallout">
            <a:avLst>
              <a:gd name="adj1" fmla="val -68377"/>
              <a:gd name="adj2" fmla="val 485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Oops!  ’mascot’, not ‘ascot’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7FFF446-9E82-EF49-B6A6-5DA7816A0DAB}"/>
              </a:ext>
            </a:extLst>
          </p:cNvPr>
          <p:cNvSpPr/>
          <p:nvPr/>
        </p:nvSpPr>
        <p:spPr>
          <a:xfrm>
            <a:off x="4932365" y="2885787"/>
            <a:ext cx="3042402" cy="1026646"/>
          </a:xfrm>
          <a:prstGeom prst="wedgeRoundRectCallout">
            <a:avLst>
              <a:gd name="adj1" fmla="val -95829"/>
              <a:gd name="adj2" fmla="val -5446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__slots__ is a class attribute that is shared across all instances of class College</a:t>
            </a:r>
          </a:p>
        </p:txBody>
      </p:sp>
    </p:spTree>
    <p:extLst>
      <p:ext uri="{BB962C8B-B14F-4D97-AF65-F5344CB8AC3E}">
        <p14:creationId xmlns:p14="http://schemas.microsoft.com/office/powerpoint/2010/main" val="1697130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C4DEA2-91B1-AE4E-AC06-A5823C071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3292759"/>
            <a:ext cx="5143640" cy="292461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942399"/>
            <a:ext cx="8863590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Initialize </a:t>
            </a: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all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class instance attributes in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__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init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__(self)</a:t>
            </a:r>
            <a:endParaRPr lang="en-US" sz="2800" dirty="0">
              <a:solidFill>
                <a:srgbClr val="0070C0"/>
              </a:solidFill>
              <a:latin typeface="Courier" pitchFamily="2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This insures they are defined and initialized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Helps readers to understand which attributes are available</a:t>
            </a:r>
          </a:p>
          <a:p>
            <a:pPr>
              <a:spcAft>
                <a:spcPts val="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Beware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of typos that don’t generate warnings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Specify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__slots__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to avoid surprises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Attributes guidelines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A9AA6B4-A172-7140-B71A-F9C2D4BAF6BF}"/>
              </a:ext>
            </a:extLst>
          </p:cNvPr>
          <p:cNvSpPr/>
          <p:nvPr/>
        </p:nvSpPr>
        <p:spPr>
          <a:xfrm>
            <a:off x="5410160" y="3237577"/>
            <a:ext cx="3518746" cy="984805"/>
          </a:xfrm>
          <a:prstGeom prst="wedgeRoundRectCallout">
            <a:avLst>
              <a:gd name="adj1" fmla="val -64941"/>
              <a:gd name="adj2" fmla="val -5514"/>
              <a:gd name="adj3" fmla="val 16667"/>
            </a:avLst>
          </a:pr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 __slots__ defined so attributes can be added anywhere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185338" y="5252604"/>
            <a:ext cx="5965369" cy="870392"/>
          </a:xfrm>
          <a:prstGeom prst="wedgeRoundRectCallout">
            <a:avLst>
              <a:gd name="adj1" fmla="val -57203"/>
              <a:gd name="adj2" fmla="val -50174"/>
              <a:gd name="adj3" fmla="val 16667"/>
            </a:avLst>
          </a:pr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Oops!!I I meant to type ‘</a:t>
            </a:r>
            <a:r>
              <a:rPr lang="en-US" err="1">
                <a:solidFill>
                  <a:schemeClr val="bg1"/>
                </a:solidFill>
              </a:rPr>
              <a:t>cnt</a:t>
            </a:r>
            <a:r>
              <a:rPr lang="en-US">
                <a:solidFill>
                  <a:schemeClr val="bg1"/>
                </a:solidFill>
              </a:rPr>
              <a:t>’ but my typo added a new ‘</a:t>
            </a:r>
            <a:r>
              <a:rPr lang="en-US" err="1">
                <a:solidFill>
                  <a:schemeClr val="bg1"/>
                </a:solidFill>
              </a:rPr>
              <a:t>ctn</a:t>
            </a:r>
            <a:r>
              <a:rPr lang="en-US">
                <a:solidFill>
                  <a:schemeClr val="bg1"/>
                </a:solidFill>
              </a:rPr>
              <a:t>’ attribute available ONLY to the f instance of class Foo</a:t>
            </a:r>
          </a:p>
        </p:txBody>
      </p:sp>
    </p:spTree>
    <p:extLst>
      <p:ext uri="{BB962C8B-B14F-4D97-AF65-F5344CB8AC3E}">
        <p14:creationId xmlns:p14="http://schemas.microsoft.com/office/powerpoint/2010/main" val="386148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8C9A93-99C8-A742-A4A5-F88840834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4741"/>
            <a:ext cx="9144000" cy="300851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7632" y="923364"/>
            <a:ext cx="8459962" cy="4511810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Type hints in class definitions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190475" y="1209018"/>
            <a:ext cx="3150032" cy="499462"/>
          </a:xfrm>
          <a:prstGeom prst="wedgeRoundRectCallout">
            <a:avLst>
              <a:gd name="adj1" fmla="val -9001"/>
              <a:gd name="adj2" fmla="val 20867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annotate ‘self’ 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49E100BC-B323-094E-AEF8-07D6811C7746}"/>
              </a:ext>
            </a:extLst>
          </p:cNvPr>
          <p:cNvSpPr/>
          <p:nvPr/>
        </p:nvSpPr>
        <p:spPr>
          <a:xfrm>
            <a:off x="5558537" y="1209018"/>
            <a:ext cx="3150032" cy="499462"/>
          </a:xfrm>
          <a:prstGeom prst="wedgeRoundRectCallout">
            <a:avLst>
              <a:gd name="adj1" fmla="val -24066"/>
              <a:gd name="adj2" fmla="val 20404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__</a:t>
            </a:r>
            <a:r>
              <a:rPr lang="en-US" sz="2000" dirty="0" err="1">
                <a:solidFill>
                  <a:schemeClr val="bg1"/>
                </a:solidFill>
              </a:rPr>
              <a:t>init</a:t>
            </a:r>
            <a:r>
              <a:rPr lang="en-US" sz="2000" dirty="0">
                <a:solidFill>
                  <a:schemeClr val="bg1"/>
                </a:solidFill>
              </a:rPr>
              <a:t>__() returns None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F45FE16-1381-1E4B-8433-C7E184FCC153}"/>
              </a:ext>
            </a:extLst>
          </p:cNvPr>
          <p:cNvSpPr/>
          <p:nvPr/>
        </p:nvSpPr>
        <p:spPr>
          <a:xfrm>
            <a:off x="4612155" y="2767248"/>
            <a:ext cx="4346650" cy="427365"/>
          </a:xfrm>
          <a:prstGeom prst="wedgeRoundRectCallout">
            <a:avLst>
              <a:gd name="adj1" fmla="val -75509"/>
              <a:gd name="adj2" fmla="val 116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Specify type hint for instance attributes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87470DC-6BE7-CA47-AE3C-4BE9B302C82B}"/>
              </a:ext>
            </a:extLst>
          </p:cNvPr>
          <p:cNvSpPr/>
          <p:nvPr/>
        </p:nvSpPr>
        <p:spPr>
          <a:xfrm>
            <a:off x="4797350" y="3342215"/>
            <a:ext cx="4161455" cy="853775"/>
          </a:xfrm>
          <a:prstGeom prst="wedgeRoundRectCallout">
            <a:avLst>
              <a:gd name="adj1" fmla="val -69349"/>
              <a:gd name="adj2" fmla="val 603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string with class name for class being defined 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6C26A4E-CBD2-B14C-978A-C7C81F40FE2B}"/>
              </a:ext>
            </a:extLst>
          </p:cNvPr>
          <p:cNvSpPr/>
          <p:nvPr/>
        </p:nvSpPr>
        <p:spPr>
          <a:xfrm>
            <a:off x="4797350" y="3342215"/>
            <a:ext cx="4161455" cy="853775"/>
          </a:xfrm>
          <a:prstGeom prst="wedgeRoundRectCallout">
            <a:avLst>
              <a:gd name="adj1" fmla="val -35972"/>
              <a:gd name="adj2" fmla="val 6980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string with class name for class being defined </a:t>
            </a:r>
          </a:p>
        </p:txBody>
      </p:sp>
    </p:spTree>
    <p:extLst>
      <p:ext uri="{BB962C8B-B14F-4D97-AF65-F5344CB8AC3E}">
        <p14:creationId xmlns:p14="http://schemas.microsoft.com/office/powerpoint/2010/main" val="3044109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66386"/>
            <a:ext cx="8863590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Inheritance provides a convenient mechanism to represent relationships between objects with an IS-A relationship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Inheritance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D9D7F59-931E-444C-9C00-9900D2D98E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7727218"/>
              </p:ext>
            </p:extLst>
          </p:nvPr>
        </p:nvGraphicFramePr>
        <p:xfrm>
          <a:off x="1377199" y="2315488"/>
          <a:ext cx="5623321" cy="3588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772ABAF-45DB-EA4C-BAB9-8D3B1AAB338C}"/>
              </a:ext>
            </a:extLst>
          </p:cNvPr>
          <p:cNvSpPr txBox="1"/>
          <p:nvPr/>
        </p:nvSpPr>
        <p:spPr>
          <a:xfrm>
            <a:off x="3227596" y="331415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2542969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Single Inheritance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864760" y="3487829"/>
            <a:ext cx="23241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Rectangle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64760" y="5000784"/>
            <a:ext cx="23241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Square</a:t>
            </a:r>
          </a:p>
        </p:txBody>
      </p:sp>
      <p:cxnSp>
        <p:nvCxnSpPr>
          <p:cNvPr id="10" name="Straight Arrow Connector 9"/>
          <p:cNvCxnSpPr>
            <a:stCxn id="8" idx="0"/>
            <a:endCxn id="6" idx="2"/>
          </p:cNvCxnSpPr>
          <p:nvPr/>
        </p:nvCxnSpPr>
        <p:spPr>
          <a:xfrm flipV="1">
            <a:off x="3026810" y="3919629"/>
            <a:ext cx="0" cy="1081155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26810" y="4302284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IS-A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4908379" y="3453532"/>
            <a:ext cx="2046516" cy="466097"/>
          </a:xfrm>
          <a:prstGeom prst="wedgeRoundRectCallout">
            <a:avLst>
              <a:gd name="adj1" fmla="val -82650"/>
              <a:gd name="adj2" fmla="val 924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Super class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4908379" y="4966487"/>
            <a:ext cx="2046516" cy="466097"/>
          </a:xfrm>
          <a:prstGeom prst="wedgeRoundRectCallout">
            <a:avLst>
              <a:gd name="adj1" fmla="val -82650"/>
              <a:gd name="adj2" fmla="val 924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Subclass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ADABA0D-E691-5049-94E8-0B7F1E6EBB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343212"/>
            <a:ext cx="8673919" cy="141548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Inheritance defines a new class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The new class inherits all methods and class attributes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Allows specialization to add new attributes and methods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F7F84-D822-494C-B09F-36BCA7AA217B}"/>
              </a:ext>
            </a:extLst>
          </p:cNvPr>
          <p:cNvSpPr txBox="1"/>
          <p:nvPr/>
        </p:nvSpPr>
        <p:spPr>
          <a:xfrm>
            <a:off x="3748457" y="331415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495205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5F2C3-5968-9D42-A419-D0CAC539E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8458"/>
            <a:ext cx="9144000" cy="52506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 Square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5FE66A6-7E72-9845-AF9C-3604B53A9323}"/>
              </a:ext>
            </a:extLst>
          </p:cNvPr>
          <p:cNvSpPr/>
          <p:nvPr/>
        </p:nvSpPr>
        <p:spPr>
          <a:xfrm>
            <a:off x="5298995" y="3324507"/>
            <a:ext cx="3732710" cy="745049"/>
          </a:xfrm>
          <a:prstGeom prst="wedgeRoundRectCallout">
            <a:avLst>
              <a:gd name="adj1" fmla="val -117807"/>
              <a:gd name="adj2" fmla="val 1364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Square inherits all methods from Rectangle,  including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870F406-7EAD-8042-A15F-620EF493D74D}"/>
              </a:ext>
            </a:extLst>
          </p:cNvPr>
          <p:cNvSpPr/>
          <p:nvPr/>
        </p:nvSpPr>
        <p:spPr>
          <a:xfrm>
            <a:off x="4082724" y="5957391"/>
            <a:ext cx="4448014" cy="372687"/>
          </a:xfrm>
          <a:prstGeom prst="wedgeRoundRectCallout">
            <a:avLst>
              <a:gd name="adj1" fmla="val -63325"/>
              <a:gd name="adj2" fmla="val 269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Creating a Square calls Rectangle:__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F8E249C5-F7F2-6F4F-B0D0-6D1A6A0604FA}"/>
              </a:ext>
            </a:extLst>
          </p:cNvPr>
          <p:cNvSpPr/>
          <p:nvPr/>
        </p:nvSpPr>
        <p:spPr>
          <a:xfrm>
            <a:off x="5208608" y="5231727"/>
            <a:ext cx="3935392" cy="587593"/>
          </a:xfrm>
          <a:prstGeom prst="wedgeRoundRectCallout">
            <a:avLst>
              <a:gd name="adj1" fmla="val -60521"/>
              <a:gd name="adj2" fmla="val 687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Wait!  That’s not convenient…  Want a new Square.__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__(self, label, </a:t>
            </a:r>
            <a:r>
              <a:rPr lang="en-US" dirty="0" err="1">
                <a:solidFill>
                  <a:schemeClr val="bg1"/>
                </a:solidFill>
              </a:rPr>
              <a:t>len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6846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EFCD3-57A3-0C43-91B9-5EC51CB5F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3660"/>
            <a:ext cx="9144000" cy="497366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 Square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5FE66A6-7E72-9845-AF9C-3604B53A9323}"/>
              </a:ext>
            </a:extLst>
          </p:cNvPr>
          <p:cNvSpPr/>
          <p:nvPr/>
        </p:nvSpPr>
        <p:spPr>
          <a:xfrm>
            <a:off x="4681268" y="1849652"/>
            <a:ext cx="4386218" cy="968803"/>
          </a:xfrm>
          <a:prstGeom prst="wedgeRoundRectCallout">
            <a:avLst>
              <a:gd name="adj1" fmla="val -55088"/>
              <a:gd name="adj2" fmla="val -4211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Square inherited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__(self, label, length, width) from Rectangle but we redefined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__(self, label, length). 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870F406-7EAD-8042-A15F-620EF493D74D}"/>
              </a:ext>
            </a:extLst>
          </p:cNvPr>
          <p:cNvSpPr/>
          <p:nvPr/>
        </p:nvSpPr>
        <p:spPr>
          <a:xfrm>
            <a:off x="5034797" y="3494447"/>
            <a:ext cx="4043887" cy="959717"/>
          </a:xfrm>
          <a:prstGeom prst="wedgeRoundRectCallout">
            <a:avLst>
              <a:gd name="adj1" fmla="val -12864"/>
              <a:gd name="adj2" fmla="val 1287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Oops!  Redefining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lost all of the instance attributes defined in Rectangle.__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4F8A792-F29C-5848-9BBA-71A1CE643445}"/>
              </a:ext>
            </a:extLst>
          </p:cNvPr>
          <p:cNvSpPr/>
          <p:nvPr/>
        </p:nvSpPr>
        <p:spPr>
          <a:xfrm>
            <a:off x="5068866" y="4627560"/>
            <a:ext cx="3998620" cy="1056780"/>
          </a:xfrm>
          <a:prstGeom prst="wedgeRoundRectCallout">
            <a:avLst>
              <a:gd name="adj1" fmla="val -28904"/>
              <a:gd name="adj2" fmla="val 352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</a:t>
            </a:r>
            <a:r>
              <a:rPr lang="en-US" b="1" i="1" dirty="0">
                <a:solidFill>
                  <a:schemeClr val="bg1"/>
                </a:solidFill>
              </a:rPr>
              <a:t>could</a:t>
            </a:r>
            <a:r>
              <a:rPr lang="en-US" dirty="0">
                <a:solidFill>
                  <a:schemeClr val="bg1"/>
                </a:solidFill>
              </a:rPr>
              <a:t> include all of the instance attributes from the superclass in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but what if the definition of Rectangle  changes?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A093A4BE-9F48-D242-9026-88C247FFEF9F}"/>
              </a:ext>
            </a:extLst>
          </p:cNvPr>
          <p:cNvSpPr/>
          <p:nvPr/>
        </p:nvSpPr>
        <p:spPr>
          <a:xfrm>
            <a:off x="4188860" y="341124"/>
            <a:ext cx="3673596" cy="570288"/>
          </a:xfrm>
          <a:prstGeom prst="wedgeRoundRectCallout">
            <a:avLst>
              <a:gd name="adj1" fmla="val -63106"/>
              <a:gd name="adj2" fmla="val 1427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Redefine Square.__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</p:txBody>
      </p:sp>
    </p:spTree>
    <p:extLst>
      <p:ext uri="{BB962C8B-B14F-4D97-AF65-F5344CB8AC3E}">
        <p14:creationId xmlns:p14="http://schemas.microsoft.com/office/powerpoint/2010/main" val="1878570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390" y="3447542"/>
            <a:ext cx="1816010" cy="126132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973243"/>
            <a:ext cx="8701088" cy="4309958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Any attribute or method from the superclass can be overridden in the subclass, including __</a:t>
            </a:r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__()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Overriding a method </a:t>
            </a:r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replaces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the definition of the method in the subclass</a:t>
            </a:r>
          </a:p>
          <a:p>
            <a:pPr>
              <a:spcAft>
                <a:spcPts val="600"/>
              </a:spcAft>
            </a:pPr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Careful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!  If you override __</a:t>
            </a:r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__() then the superclass’s __</a:t>
            </a:r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__() is </a:t>
            </a:r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NOT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called (unless you call it explicitly)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C++ automatically invokes the parent’s constructor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__</a:t>
            </a:r>
            <a:r>
              <a:rPr lang="en-US" sz="26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__() typically defines the instance attributes so those instance attributes won’t be included in the subclass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Instance attributes are not inherited because they are not part of the class definition.  They are created by __</a:t>
            </a:r>
            <a:r>
              <a:rPr lang="en-US" sz="26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__()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Overriding __</a:t>
            </a:r>
            <a:r>
              <a:rPr lang="en-US" dirty="0" err="1">
                <a:latin typeface="Gill Sans MT"/>
                <a:cs typeface="Gill Sans MT"/>
              </a:rPr>
              <a:t>init</a:t>
            </a:r>
            <a:r>
              <a:rPr lang="en-US" dirty="0">
                <a:latin typeface="Gill Sans MT"/>
                <a:cs typeface="Gill Sans MT"/>
              </a:rPr>
              <a:t>__()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0474D-63A1-A140-9F4E-BCF2693CD110}"/>
              </a:ext>
            </a:extLst>
          </p:cNvPr>
          <p:cNvSpPr txBox="1"/>
          <p:nvPr/>
        </p:nvSpPr>
        <p:spPr>
          <a:xfrm>
            <a:off x="4051676" y="388192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1847991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F752D2-EB6E-A24E-8FB6-941AE7E64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7083"/>
            <a:ext cx="8345347" cy="55776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 Square: redefine __</a:t>
            </a:r>
            <a:r>
              <a:rPr lang="en-US" dirty="0" err="1">
                <a:latin typeface="Gill Sans MT"/>
                <a:cs typeface="Gill Sans MT"/>
              </a:rPr>
              <a:t>init</a:t>
            </a:r>
            <a:r>
              <a:rPr lang="en-US" dirty="0">
                <a:latin typeface="Gill Sans MT"/>
                <a:cs typeface="Gill Sans MT"/>
              </a:rPr>
              <a:t>__()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9E64F5A-5B0C-FE47-9183-A14836A98D1F}"/>
              </a:ext>
            </a:extLst>
          </p:cNvPr>
          <p:cNvSpPr/>
          <p:nvPr/>
        </p:nvSpPr>
        <p:spPr>
          <a:xfrm>
            <a:off x="4317357" y="2390799"/>
            <a:ext cx="4481666" cy="613765"/>
          </a:xfrm>
          <a:prstGeom prst="wedgeRoundRectCallout">
            <a:avLst>
              <a:gd name="adj1" fmla="val -49799"/>
              <a:gd name="adj2" fmla="val -2160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 super().__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from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to initialize superclass instance attributes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FF6FAB2-C15A-7143-A834-AFFE14B63782}"/>
              </a:ext>
            </a:extLst>
          </p:cNvPr>
          <p:cNvSpPr/>
          <p:nvPr/>
        </p:nvSpPr>
        <p:spPr>
          <a:xfrm>
            <a:off x="4317357" y="5532699"/>
            <a:ext cx="4481666" cy="844952"/>
          </a:xfrm>
          <a:prstGeom prst="wedgeRoundRectCallout">
            <a:avLst>
              <a:gd name="adj1" fmla="val -124503"/>
              <a:gd name="adj2" fmla="val -32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class and instance attributes from Rectangle are available in Square  after calling super().__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4831DDA-0378-EB43-9E27-5AADAAC9399C}"/>
              </a:ext>
            </a:extLst>
          </p:cNvPr>
          <p:cNvSpPr/>
          <p:nvPr/>
        </p:nvSpPr>
        <p:spPr>
          <a:xfrm>
            <a:off x="3715473" y="1637623"/>
            <a:ext cx="5083550" cy="713700"/>
          </a:xfrm>
          <a:prstGeom prst="wedgeRoundRectCallout">
            <a:avLst>
              <a:gd name="adj1" fmla="val -28534"/>
              <a:gd name="adj2" fmla="val -1726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Delegate initializing the superclass to the subclass.  Don’t replicate the code in the subclass 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49AF3F0D-1C80-4640-AFE9-05F0F20D6218}"/>
              </a:ext>
            </a:extLst>
          </p:cNvPr>
          <p:cNvSpPr/>
          <p:nvPr/>
        </p:nvSpPr>
        <p:spPr>
          <a:xfrm>
            <a:off x="5284803" y="4879458"/>
            <a:ext cx="3423766" cy="613764"/>
          </a:xfrm>
          <a:prstGeom prst="wedgeRoundRectCallout">
            <a:avLst>
              <a:gd name="adj1" fmla="val -59168"/>
              <a:gd name="adj2" fmla="val 69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Rectangle.__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is invoked in call to super().__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</p:txBody>
      </p:sp>
    </p:spTree>
    <p:extLst>
      <p:ext uri="{BB962C8B-B14F-4D97-AF65-F5344CB8AC3E}">
        <p14:creationId xmlns:p14="http://schemas.microsoft.com/office/powerpoint/2010/main" val="2755127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320800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Objects, classes, and instances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Encapsulation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Class attributes and methods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Single inheritance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CRC Cards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Exceptions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Catching exceptions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Raising exceptions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Defining custom exceptions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04923" y="4520180"/>
            <a:ext cx="8459962" cy="1292801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Manager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is-a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Employee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Managers have an additional attribute: </a:t>
            </a:r>
            <a:r>
              <a:rPr lang="en-US" sz="2600" dirty="0" err="1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team_size</a:t>
            </a:r>
            <a:endParaRPr lang="en-US" sz="2600" dirty="0">
              <a:solidFill>
                <a:srgbClr val="00B05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Managers </a:t>
            </a:r>
            <a:r>
              <a:rPr lang="en-US" sz="2600" dirty="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work()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method is different from Employee’s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Managers have the same </a:t>
            </a:r>
            <a:r>
              <a:rPr lang="en-US" sz="26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</a:t>
            </a:r>
            <a:r>
              <a:rPr lang="en-US" sz="2600" dirty="0" err="1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str</a:t>
            </a:r>
            <a:r>
              <a:rPr lang="en-US" sz="26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__()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as Employees</a:t>
            </a: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Single Inheritance: Employee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79828" y="6498852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57BF63A-C469-6D41-85CA-FC0CA4934DDA}"/>
              </a:ext>
            </a:extLst>
          </p:cNvPr>
          <p:cNvSpPr txBox="1">
            <a:spLocks/>
          </p:cNvSpPr>
          <p:nvPr/>
        </p:nvSpPr>
        <p:spPr>
          <a:xfrm>
            <a:off x="663489" y="1075772"/>
            <a:ext cx="2609702" cy="351172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Class Employee: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Attributes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name</a:t>
            </a:r>
          </a:p>
          <a:p>
            <a:pPr lvl="1">
              <a:spcAft>
                <a:spcPts val="3000"/>
              </a:spcAft>
            </a:pP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title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Methods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</a:t>
            </a:r>
            <a:r>
              <a:rPr lang="en-US" sz="2200" dirty="0" err="1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init</a:t>
            </a: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__()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work()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</a:t>
            </a:r>
            <a:r>
              <a:rPr lang="en-US" sz="2200" dirty="0" err="1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str</a:t>
            </a: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__()</a:t>
            </a:r>
          </a:p>
          <a:p>
            <a:pPr marL="457200" indent="-457200">
              <a:buFont typeface="Arial" charset="0"/>
              <a:buChar char="•"/>
            </a:pP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B1C4CD2-AEDF-1040-B71E-4EB24C1E6998}"/>
              </a:ext>
            </a:extLst>
          </p:cNvPr>
          <p:cNvSpPr txBox="1">
            <a:spLocks/>
          </p:cNvSpPr>
          <p:nvPr/>
        </p:nvSpPr>
        <p:spPr>
          <a:xfrm>
            <a:off x="3686593" y="1075251"/>
            <a:ext cx="3671106" cy="338826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Class Manager:</a:t>
            </a:r>
          </a:p>
          <a:p>
            <a:pPr marL="514350" indent="-514350">
              <a:spcAft>
                <a:spcPts val="0"/>
              </a:spcAft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Attributes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name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title</a:t>
            </a:r>
          </a:p>
          <a:p>
            <a:pPr lvl="1">
              <a:spcAft>
                <a:spcPts val="600"/>
              </a:spcAft>
            </a:pPr>
            <a:r>
              <a:rPr lang="en-US" sz="2200" dirty="0" err="1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team_size</a:t>
            </a:r>
            <a:endParaRPr lang="en-US" sz="2200" dirty="0">
              <a:solidFill>
                <a:srgbClr val="00B05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spcAft>
                <a:spcPts val="0"/>
              </a:spcAft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Methods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</a:t>
            </a:r>
            <a:r>
              <a:rPr lang="en-US" sz="2200" dirty="0" err="1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init</a:t>
            </a:r>
            <a:r>
              <a:rPr lang="en-US" sz="2200" dirty="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__()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work()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</a:t>
            </a:r>
            <a:r>
              <a:rPr lang="en-US" sz="2200" dirty="0" err="1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str</a:t>
            </a: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__()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1C2907-45F3-CF4F-AC2D-ADFD3818D23E}"/>
              </a:ext>
            </a:extLst>
          </p:cNvPr>
          <p:cNvCxnSpPr>
            <a:cxnSpLocks/>
          </p:cNvCxnSpPr>
          <p:nvPr/>
        </p:nvCxnSpPr>
        <p:spPr>
          <a:xfrm>
            <a:off x="1923426" y="2109195"/>
            <a:ext cx="223012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2D749F-580D-5044-BCF3-530E46B2FCE0}"/>
              </a:ext>
            </a:extLst>
          </p:cNvPr>
          <p:cNvCxnSpPr>
            <a:cxnSpLocks/>
          </p:cNvCxnSpPr>
          <p:nvPr/>
        </p:nvCxnSpPr>
        <p:spPr>
          <a:xfrm>
            <a:off x="1923426" y="2446500"/>
            <a:ext cx="223012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CE3E5F-2AF2-7A4D-8F54-58CD3DC05301}"/>
              </a:ext>
            </a:extLst>
          </p:cNvPr>
          <p:cNvCxnSpPr>
            <a:cxnSpLocks/>
          </p:cNvCxnSpPr>
          <p:nvPr/>
        </p:nvCxnSpPr>
        <p:spPr>
          <a:xfrm>
            <a:off x="2487991" y="3587402"/>
            <a:ext cx="1665555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305086-C229-2046-925E-AAA3DD81C9A5}"/>
              </a:ext>
            </a:extLst>
          </p:cNvPr>
          <p:cNvCxnSpPr>
            <a:cxnSpLocks/>
          </p:cNvCxnSpPr>
          <p:nvPr/>
        </p:nvCxnSpPr>
        <p:spPr>
          <a:xfrm>
            <a:off x="2141948" y="3939162"/>
            <a:ext cx="201159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23507E-28DA-4D41-9066-522C96C3DB08}"/>
              </a:ext>
            </a:extLst>
          </p:cNvPr>
          <p:cNvCxnSpPr>
            <a:cxnSpLocks/>
          </p:cNvCxnSpPr>
          <p:nvPr/>
        </p:nvCxnSpPr>
        <p:spPr>
          <a:xfrm>
            <a:off x="2456994" y="4231046"/>
            <a:ext cx="169655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51C84919-33AE-6C48-B80D-9EAA93FEB02D}"/>
              </a:ext>
            </a:extLst>
          </p:cNvPr>
          <p:cNvSpPr/>
          <p:nvPr/>
        </p:nvSpPr>
        <p:spPr>
          <a:xfrm>
            <a:off x="5969988" y="1532566"/>
            <a:ext cx="2997610" cy="1493950"/>
          </a:xfrm>
          <a:prstGeom prst="wedgeRoundRectCallout">
            <a:avLst>
              <a:gd name="adj1" fmla="val -70409"/>
              <a:gd name="adj2" fmla="val -374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Class Manager inherits all of class Employee’s methods, including __</a:t>
            </a:r>
            <a:r>
              <a:rPr lang="en-US" sz="2000" dirty="0" err="1">
                <a:solidFill>
                  <a:schemeClr val="bg1"/>
                </a:solidFill>
              </a:rPr>
              <a:t>init</a:t>
            </a:r>
            <a:r>
              <a:rPr lang="en-US" sz="2000" dirty="0">
                <a:solidFill>
                  <a:schemeClr val="bg1"/>
                </a:solidFill>
              </a:rPr>
              <a:t>__().  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F4C59334-5A47-6C40-AACF-841C0F9A17E9}"/>
              </a:ext>
            </a:extLst>
          </p:cNvPr>
          <p:cNvSpPr/>
          <p:nvPr/>
        </p:nvSpPr>
        <p:spPr>
          <a:xfrm>
            <a:off x="5969987" y="3483830"/>
            <a:ext cx="3079955" cy="979683"/>
          </a:xfrm>
          <a:prstGeom prst="wedgeRoundRectCallout">
            <a:avLst>
              <a:gd name="adj1" fmla="val -64570"/>
              <a:gd name="adj2" fmla="val -1606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Add new attributes or replace method behavior 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30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BCE2A1-15F5-A047-B2CD-9B70332E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833283"/>
            <a:ext cx="7368461" cy="53761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 Employee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5FE66A6-7E72-9845-AF9C-3604B53A9323}"/>
              </a:ext>
            </a:extLst>
          </p:cNvPr>
          <p:cNvSpPr/>
          <p:nvPr/>
        </p:nvSpPr>
        <p:spPr>
          <a:xfrm>
            <a:off x="6790206" y="1004011"/>
            <a:ext cx="2353794" cy="1628998"/>
          </a:xfrm>
          <a:prstGeom prst="wedgeRoundRectCallout">
            <a:avLst>
              <a:gd name="adj1" fmla="val -75322"/>
              <a:gd name="adj2" fmla="val -228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Class attributes are defined in the class and are shared across all instances of the class</a:t>
            </a:r>
          </a:p>
        </p:txBody>
      </p:sp>
    </p:spTree>
    <p:extLst>
      <p:ext uri="{BB962C8B-B14F-4D97-AF65-F5344CB8AC3E}">
        <p14:creationId xmlns:p14="http://schemas.microsoft.com/office/powerpoint/2010/main" val="236953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Single Inheritance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864760" y="2449445"/>
            <a:ext cx="23241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Employee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64760" y="3962400"/>
            <a:ext cx="23241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Manager</a:t>
            </a:r>
          </a:p>
        </p:txBody>
      </p:sp>
      <p:cxnSp>
        <p:nvCxnSpPr>
          <p:cNvPr id="10" name="Straight Arrow Connector 9"/>
          <p:cNvCxnSpPr>
            <a:stCxn id="8" idx="0"/>
            <a:endCxn id="6" idx="2"/>
          </p:cNvCxnSpPr>
          <p:nvPr/>
        </p:nvCxnSpPr>
        <p:spPr>
          <a:xfrm flipV="1">
            <a:off x="3026810" y="2881245"/>
            <a:ext cx="0" cy="1081155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26810" y="326390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IS-A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4908379" y="2415148"/>
            <a:ext cx="2046516" cy="466097"/>
          </a:xfrm>
          <a:prstGeom prst="wedgeRoundRectCallout">
            <a:avLst>
              <a:gd name="adj1" fmla="val -82650"/>
              <a:gd name="adj2" fmla="val 924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Super class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4908379" y="3928103"/>
            <a:ext cx="2046516" cy="466097"/>
          </a:xfrm>
          <a:prstGeom prst="wedgeRoundRectCallout">
            <a:avLst>
              <a:gd name="adj1" fmla="val -82650"/>
              <a:gd name="adj2" fmla="val 924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Subclass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658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71F902-FC40-624D-817B-FCF2E4C47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65" y="2392375"/>
            <a:ext cx="4662910" cy="380700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7078" y="1020107"/>
            <a:ext cx="8689422" cy="48488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 subclass may override a method of the super class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Python chooses the appropriate method to invoke at run time based upon the type of the instance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Overriding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925275" y="4551058"/>
            <a:ext cx="3378749" cy="998820"/>
          </a:xfrm>
          <a:prstGeom prst="wedgeRoundRectCallout">
            <a:avLst>
              <a:gd name="adj1" fmla="val -128764"/>
              <a:gd name="adj2" fmla="val 9288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Manager.work</a:t>
            </a:r>
            <a:r>
              <a:rPr lang="en-US" sz="2000" dirty="0">
                <a:solidFill>
                  <a:schemeClr val="bg1"/>
                </a:solidFill>
              </a:rPr>
              <a:t>() replaces </a:t>
            </a:r>
            <a:r>
              <a:rPr lang="en-US" sz="2000" dirty="0" err="1">
                <a:solidFill>
                  <a:schemeClr val="bg1"/>
                </a:solidFill>
              </a:rPr>
              <a:t>Employee.work</a:t>
            </a:r>
            <a:r>
              <a:rPr lang="en-US" sz="2000" dirty="0">
                <a:solidFill>
                  <a:schemeClr val="bg1"/>
                </a:solidFill>
              </a:rPr>
              <a:t>() in instances of class Manager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00D238E-1B76-614E-82C5-88437B590FD3}"/>
              </a:ext>
            </a:extLst>
          </p:cNvPr>
          <p:cNvSpPr/>
          <p:nvPr/>
        </p:nvSpPr>
        <p:spPr>
          <a:xfrm>
            <a:off x="4778594" y="2660616"/>
            <a:ext cx="3378748" cy="744727"/>
          </a:xfrm>
          <a:prstGeom prst="wedgeRoundRectCallout">
            <a:avLst>
              <a:gd name="adj1" fmla="val -99985"/>
              <a:gd name="adj2" fmla="val 590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work() is defined in both Employee and Manager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1F4B0-3B44-944D-9704-AD9B58F2A397}"/>
              </a:ext>
            </a:extLst>
          </p:cNvPr>
          <p:cNvSpPr txBox="1"/>
          <p:nvPr/>
        </p:nvSpPr>
        <p:spPr>
          <a:xfrm>
            <a:off x="4051676" y="331415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331115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071629-20B9-6348-AA46-A3B34FA9A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64" y="932541"/>
            <a:ext cx="6450951" cy="52668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184542" y="5000779"/>
            <a:ext cx="4894142" cy="1244368"/>
          </a:xfrm>
          <a:prstGeom prst="wedgeRoundRectCallout">
            <a:avLst>
              <a:gd name="adj1" fmla="val -37524"/>
              <a:gd name="adj2" fmla="val -733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Manager inherits all methods and class attributes  from Employee, including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which initializes instance attributes.  We can also add new attributes and methods to the subclass.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582AC2-FBA5-EC40-916E-2790E1E153CF}"/>
              </a:ext>
            </a:extLst>
          </p:cNvPr>
          <p:cNvSpPr txBox="1"/>
          <p:nvPr/>
        </p:nvSpPr>
        <p:spPr>
          <a:xfrm>
            <a:off x="10972800" y="20147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643AE5D-1361-A44D-BF84-7B091AD792FA}"/>
              </a:ext>
            </a:extLst>
          </p:cNvPr>
          <p:cNvSpPr/>
          <p:nvPr/>
        </p:nvSpPr>
        <p:spPr>
          <a:xfrm>
            <a:off x="3470479" y="3142715"/>
            <a:ext cx="2880099" cy="395214"/>
          </a:xfrm>
          <a:prstGeom prst="wedgeRoundRectCallout">
            <a:avLst>
              <a:gd name="adj1" fmla="val -79949"/>
              <a:gd name="adj2" fmla="val 206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Manager  is-a Employee</a:t>
            </a:r>
          </a:p>
        </p:txBody>
      </p:sp>
    </p:spTree>
    <p:extLst>
      <p:ext uri="{BB962C8B-B14F-4D97-AF65-F5344CB8AC3E}">
        <p14:creationId xmlns:p14="http://schemas.microsoft.com/office/powerpoint/2010/main" val="1664645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965040-A696-B041-BE39-0A715084B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8483"/>
            <a:ext cx="9144000" cy="48610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Overriding Superclass’ __</a:t>
            </a:r>
            <a:r>
              <a:rPr lang="en-US" dirty="0" err="1">
                <a:latin typeface="Gill Sans MT"/>
                <a:cs typeface="Gill Sans MT"/>
              </a:rPr>
              <a:t>init</a:t>
            </a:r>
            <a:r>
              <a:rPr lang="en-US" dirty="0">
                <a:latin typeface="Gill Sans MT"/>
                <a:cs typeface="Gill Sans MT"/>
              </a:rPr>
              <a:t>__()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912519" y="2232267"/>
            <a:ext cx="3796050" cy="1377269"/>
          </a:xfrm>
          <a:prstGeom prst="wedgeRoundRectCallout">
            <a:avLst>
              <a:gd name="adj1" fmla="val -53618"/>
              <a:gd name="adj2" fmla="val 753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Manager.__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replaces Employee.__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so Employee’s instance attributes are not defined in Manager unless we call explicitly super().__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</a:t>
            </a:r>
          </a:p>
        </p:txBody>
      </p:sp>
    </p:spTree>
    <p:extLst>
      <p:ext uri="{BB962C8B-B14F-4D97-AF65-F5344CB8AC3E}">
        <p14:creationId xmlns:p14="http://schemas.microsoft.com/office/powerpoint/2010/main" val="647412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973242"/>
            <a:ext cx="8662988" cy="57759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The subclass inherits all </a:t>
            </a:r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methods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from the superclass</a:t>
            </a:r>
          </a:p>
          <a:p>
            <a:pPr lvl="1"/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Super class instance attributes may be available, depending on if __</a:t>
            </a:r>
            <a:r>
              <a:rPr lang="en-US" sz="22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__() is redefined in the subclass or if super().__</a:t>
            </a:r>
            <a:r>
              <a:rPr lang="en-US" sz="22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__() is called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The subclass may add new class attributes, instance attributes, and methods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Any method, including __</a:t>
            </a:r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__(), can be overridden by the subclass</a:t>
            </a:r>
          </a:p>
          <a:p>
            <a:pPr lvl="1"/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If you override __</a:t>
            </a:r>
            <a:r>
              <a:rPr lang="en-US" sz="22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__() then you may want to call super().__</a:t>
            </a:r>
            <a:r>
              <a:rPr lang="en-US" sz="22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__() to create and initialize the superclass’s instance variables in the subclass</a:t>
            </a:r>
          </a:p>
          <a:p>
            <a:pPr lvl="1"/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Or, define instance attributes needed by the subclass but that may defeat the advantages of using inheritance.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Single Inheritance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80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5237" y="1050358"/>
            <a:ext cx="8873447" cy="330415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Python supports both </a:t>
            </a:r>
            <a:r>
              <a:rPr lang="en-US" sz="2400" i="1" dirty="0">
                <a:latin typeface="Gill Sans MT" charset="0"/>
                <a:ea typeface="Gill Sans MT" charset="0"/>
                <a:cs typeface="Gill Sans MT" charset="0"/>
              </a:rPr>
              <a:t>Procedural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 and </a:t>
            </a:r>
            <a:r>
              <a:rPr lang="en-US" sz="2400" i="1" dirty="0">
                <a:latin typeface="Gill Sans MT" charset="0"/>
                <a:ea typeface="Gill Sans MT" charset="0"/>
                <a:cs typeface="Gill Sans MT" charset="0"/>
              </a:rPr>
              <a:t>Object Oriented 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Programming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	When to use each approach?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Objects have </a:t>
            </a:r>
            <a:r>
              <a:rPr lang="en-US" sz="2400" b="1" i="1" dirty="0">
                <a:latin typeface="Gill Sans MT" charset="0"/>
                <a:ea typeface="Gill Sans MT" charset="0"/>
                <a:cs typeface="Gill Sans MT" charset="0"/>
              </a:rPr>
              <a:t>both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 properties and behaviors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If only behaviors then a function may be be simpler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If only properties, then a Python data structure may be better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If both, then a class is a good solution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How many instances of an object do you need?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Only one?  A class may be overkill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Many? Class is a great solution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If inheritance is natural, then classes are a great solution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Use classes anytime they improve readability!</a:t>
            </a:r>
          </a:p>
          <a:p>
            <a:pPr lvl="1">
              <a:spcAft>
                <a:spcPts val="0"/>
              </a:spcAft>
            </a:pP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to use OOP?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375" y="3208029"/>
            <a:ext cx="2296194" cy="153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40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5237" y="1050358"/>
            <a:ext cx="8341862" cy="517056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Task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 write a program to summarize a file with the number of lines, words,  and characters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Should we define a class?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Might we need to represent multiple files? </a:t>
            </a:r>
          </a:p>
          <a:p>
            <a:pPr lvl="2"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Class instances make that trivial</a:t>
            </a:r>
          </a:p>
          <a:p>
            <a:pPr lvl="1">
              <a:spcAft>
                <a:spcPts val="600"/>
              </a:spcAft>
            </a:pP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600"/>
              </a:spcAft>
            </a:pP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Encapsulation makes the code easier to understand, maintain, and reuse</a:t>
            </a:r>
            <a:endParaRPr lang="en-US" sz="2200" dirty="0">
              <a:solidFill>
                <a:schemeClr val="accent1"/>
              </a:solidFill>
              <a:latin typeface="Courier New" panose="02070309020205020404" pitchFamily="49" charset="0"/>
              <a:ea typeface="Gill Sans MT" charset="0"/>
              <a:cs typeface="Courier New" panose="02070309020205020404" pitchFamily="49" charset="0"/>
            </a:endParaRPr>
          </a:p>
          <a:p>
            <a:pPr lvl="2">
              <a:spcAft>
                <a:spcPts val="600"/>
              </a:spcAft>
            </a:pPr>
            <a:endParaRPr lang="en-US" sz="18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to use OOP?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022" y="2263649"/>
            <a:ext cx="2296194" cy="1530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57C12-AC81-D041-BA77-517E60124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8" y="3336096"/>
            <a:ext cx="5714735" cy="91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65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020F8-FA96-E249-9A57-94DD9772C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922" y="3223657"/>
            <a:ext cx="2060306" cy="206030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2141558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You’re working on a new problem…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Object Oriented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90003ABF-A489-9141-835C-25BE5686945F}"/>
              </a:ext>
            </a:extLst>
          </p:cNvPr>
          <p:cNvSpPr/>
          <p:nvPr/>
        </p:nvSpPr>
        <p:spPr>
          <a:xfrm>
            <a:off x="215094" y="2579983"/>
            <a:ext cx="3053165" cy="1813302"/>
          </a:xfrm>
          <a:prstGeom prst="wedgeEllipseCallout">
            <a:avLst>
              <a:gd name="adj1" fmla="val 58862"/>
              <a:gd name="adj2" fmla="val 56517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What objects should I define?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3B89E336-0F1C-B24A-99D6-46F87249025B}"/>
              </a:ext>
            </a:extLst>
          </p:cNvPr>
          <p:cNvSpPr/>
          <p:nvPr/>
        </p:nvSpPr>
        <p:spPr>
          <a:xfrm>
            <a:off x="5593921" y="2750464"/>
            <a:ext cx="2944244" cy="1813302"/>
          </a:xfrm>
          <a:prstGeom prst="wedgeEllipseCallout">
            <a:avLst>
              <a:gd name="adj1" fmla="val -63997"/>
              <a:gd name="adj2" fmla="val 41987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What are the attributes and methods?</a:t>
            </a:r>
          </a:p>
        </p:txBody>
      </p:sp>
    </p:spTree>
    <p:extLst>
      <p:ext uri="{BB962C8B-B14F-4D97-AF65-F5344CB8AC3E}">
        <p14:creationId xmlns:p14="http://schemas.microsoft.com/office/powerpoint/2010/main" val="3233372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problem are we trying to solve?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575412" cy="51107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Writing, testing, reading, and maintaining code is hard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What can we do to help?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Consider a simple example of a rectangle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Bef>
                <a:spcPts val="1200"/>
              </a:spcBef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That’s pretty simple… What’s the problem? 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D88B2-08B3-6647-A1AF-77FCE1271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7924"/>
            <a:ext cx="9039753" cy="265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0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CRC Cards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7013" y="1157468"/>
            <a:ext cx="77942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Class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 name of the class</a:t>
            </a:r>
          </a:p>
          <a:p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Responsibilities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 what must the class do?</a:t>
            </a:r>
          </a:p>
          <a:p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Collaborators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 other classes that will help</a:t>
            </a: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212039" y="2788519"/>
          <a:ext cx="5953642" cy="2834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833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0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07"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  <a:r>
                        <a:rPr lang="en-US" b="0" dirty="0"/>
                        <a:t>: Class Name</a:t>
                      </a:r>
                    </a:p>
                    <a:p>
                      <a:r>
                        <a:rPr lang="en-US" b="1" dirty="0"/>
                        <a:t>Responsibilities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Collaborators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73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73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73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73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73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7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0B7A842-4F48-1445-9545-E3773231A8F8}"/>
              </a:ext>
            </a:extLst>
          </p:cNvPr>
          <p:cNvSpPr/>
          <p:nvPr/>
        </p:nvSpPr>
        <p:spPr>
          <a:xfrm>
            <a:off x="227013" y="3718682"/>
            <a:ext cx="2421796" cy="791325"/>
          </a:xfrm>
          <a:prstGeom prst="wedgeRoundRectCallout">
            <a:avLst>
              <a:gd name="adj1" fmla="val 48774"/>
              <a:gd name="adj2" fmla="val 871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Map to attributes or methods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81C1C69-E3F1-B444-92DD-1B2B8DE48649}"/>
              </a:ext>
            </a:extLst>
          </p:cNvPr>
          <p:cNvSpPr/>
          <p:nvPr/>
        </p:nvSpPr>
        <p:spPr>
          <a:xfrm>
            <a:off x="5954783" y="3718681"/>
            <a:ext cx="2421796" cy="791325"/>
          </a:xfrm>
          <a:prstGeom prst="wedgeRoundRectCallout">
            <a:avLst>
              <a:gd name="adj1" fmla="val -69617"/>
              <a:gd name="adj2" fmla="val 8320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Map to other classes</a:t>
            </a:r>
          </a:p>
        </p:txBody>
      </p:sp>
    </p:spTree>
    <p:extLst>
      <p:ext uri="{BB962C8B-B14F-4D97-AF65-F5344CB8AC3E}">
        <p14:creationId xmlns:p14="http://schemas.microsoft.com/office/powerpoint/2010/main" val="36597789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CRC Cards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7013" y="1157468"/>
            <a:ext cx="848155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Create CRC cards for the Rock/Paper/Scissors game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Identify a class (frequently nouns in the domain)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Add responsibilities (verbs associated with classes)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For each responsibility, identify collaborators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Create new classes for new collaborators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Iterate as you detect missing classes or collaborators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588626"/>
              </p:ext>
            </p:extLst>
          </p:nvPr>
        </p:nvGraphicFramePr>
        <p:xfrm>
          <a:off x="4633704" y="4414138"/>
          <a:ext cx="4189426" cy="1737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80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556"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  <a:r>
                        <a:rPr lang="en-US" b="0" dirty="0"/>
                        <a:t>: Player</a:t>
                      </a:r>
                    </a:p>
                    <a:p>
                      <a:r>
                        <a:rPr lang="en-US" b="1" dirty="0"/>
                        <a:t>Responsibilities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Collaborators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Choose 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CCF84C-09B6-7944-8A8B-D8B757159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887453"/>
              </p:ext>
            </p:extLst>
          </p:nvPr>
        </p:nvGraphicFramePr>
        <p:xfrm>
          <a:off x="392926" y="4414138"/>
          <a:ext cx="4074865" cy="1737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15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9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556"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  <a:r>
                        <a:rPr lang="en-US" b="0" dirty="0"/>
                        <a:t>: Game</a:t>
                      </a:r>
                    </a:p>
                    <a:p>
                      <a:r>
                        <a:rPr lang="en-US" b="1" dirty="0"/>
                        <a:t>Responsibilities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Collaborators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Get human 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Get computer 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Identify winner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228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215094" y="1082099"/>
          <a:ext cx="8928906" cy="4511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Microsoft Design Guidelines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8982" y="5764596"/>
            <a:ext cx="562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https://msdn.microsoft.com/en-us/library/ee658124.aspx</a:t>
            </a:r>
          </a:p>
        </p:txBody>
      </p:sp>
    </p:spTree>
    <p:extLst>
      <p:ext uri="{BB962C8B-B14F-4D97-AF65-F5344CB8AC3E}">
        <p14:creationId xmlns:p14="http://schemas.microsoft.com/office/powerpoint/2010/main" val="1922308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222506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Design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248606" y="1082099"/>
            <a:ext cx="8645020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Good design is a thing of beauty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There are guidelines and heuristics but no cookbook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Good design is a learned through study,  experience and review</a:t>
            </a: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</a:p>
          <a:p>
            <a:endParaRPr lang="en-US" sz="2600" dirty="0">
              <a:latin typeface="Courier" charset="0"/>
              <a:ea typeface="Courier" charset="0"/>
              <a:cs typeface="Courier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26842-2C61-9B45-9D58-DA6A0D1C1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122" y="3093954"/>
            <a:ext cx="3709906" cy="29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87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37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3" y="5129939"/>
            <a:ext cx="8824191" cy="67733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These are all examples of Python 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exceptions</a:t>
            </a:r>
          </a:p>
          <a:p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Things don’t always go as planned</a:t>
            </a:r>
            <a:r>
              <a:rPr lang="is-IS" dirty="0">
                <a:latin typeface="Gill Sans MT"/>
                <a:cs typeface="Gill Sans MT"/>
              </a:rPr>
              <a:t>…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0F8B2-9C35-5D4F-873F-0B9078CAE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1607"/>
            <a:ext cx="9144000" cy="724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AA3E2-7BD6-3A47-AF1F-5A181D317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93" y="1843193"/>
            <a:ext cx="70485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16CF5-B8C7-4340-BF94-F6FD680DA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49077"/>
            <a:ext cx="9144000" cy="68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C0E16-918A-8449-93E7-152DB9442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150659"/>
            <a:ext cx="9144000" cy="556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7C0A66-66A7-BB48-AABE-5599AA9931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33921"/>
            <a:ext cx="9144000" cy="637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41CCBA-1A95-8B47-8022-545107FDA2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88" y="4327665"/>
            <a:ext cx="9144000" cy="61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42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Exceptions: anticipate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577C29-72B7-3F4D-9723-5FF394BFA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689315"/>
            <a:ext cx="8743681" cy="322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8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C5817B-DC0C-D248-A75F-F046FF22D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3700"/>
            <a:ext cx="9144000" cy="33705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Anticipate problems with user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551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Anticipate problems opening a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26A5D-2389-0340-BCF7-4CBC26F42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6708"/>
            <a:ext cx="9144000" cy="364458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3BD5911-0CCC-0A41-8B98-BA51BC4761B0}"/>
              </a:ext>
            </a:extLst>
          </p:cNvPr>
          <p:cNvSpPr/>
          <p:nvPr/>
        </p:nvSpPr>
        <p:spPr>
          <a:xfrm>
            <a:off x="5306463" y="2387592"/>
            <a:ext cx="2934712" cy="656550"/>
          </a:xfrm>
          <a:prstGeom prst="wedgeRoundRectCallout">
            <a:avLst>
              <a:gd name="adj1" fmla="val -103308"/>
              <a:gd name="adj2" fmla="val 459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'e’ describes the exception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786EB59-A4C4-6A40-A37E-60D5A30053D3}"/>
              </a:ext>
            </a:extLst>
          </p:cNvPr>
          <p:cNvSpPr/>
          <p:nvPr/>
        </p:nvSpPr>
        <p:spPr>
          <a:xfrm>
            <a:off x="5956299" y="3286531"/>
            <a:ext cx="3122385" cy="905813"/>
          </a:xfrm>
          <a:prstGeom prst="wedgeRoundRectCallout">
            <a:avLst>
              <a:gd name="adj1" fmla="val -75135"/>
              <a:gd name="adj2" fmla="val -422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str(e) displays an error message associated with the  exception</a:t>
            </a:r>
          </a:p>
        </p:txBody>
      </p:sp>
    </p:spTree>
    <p:extLst>
      <p:ext uri="{BB962C8B-B14F-4D97-AF65-F5344CB8AC3E}">
        <p14:creationId xmlns:p14="http://schemas.microsoft.com/office/powerpoint/2010/main" val="342364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01354"/>
            <a:ext cx="8459962" cy="5549172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Common Python Built In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866412"/>
              </p:ext>
            </p:extLst>
          </p:nvPr>
        </p:nvGraphicFramePr>
        <p:xfrm>
          <a:off x="227012" y="1001354"/>
          <a:ext cx="8481557" cy="519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4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Exception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</a:t>
                      </a:r>
                      <a:r>
                        <a:rPr lang="en-US" baseline="0" dirty="0"/>
                        <a:t> class for all exceptions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ValueError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</a:t>
                      </a:r>
                      <a:r>
                        <a:rPr lang="en-US" baseline="0" dirty="0"/>
                        <a:t> when an invalid value is seen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FileNotFoundError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 when attempting to open a</a:t>
                      </a:r>
                      <a:r>
                        <a:rPr lang="en-US" baseline="0" dirty="0"/>
                        <a:t> non-existent file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StopIteration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by generators to stop iteration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SystemExit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 by </a:t>
                      </a:r>
                      <a:r>
                        <a:rPr lang="en-US" dirty="0" err="1"/>
                        <a:t>system.exit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ArithmeticError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 class for exceptions during numeric calculation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ZeroDivisionError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 on division by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AssertionError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 when an Assert statement fails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AttributeError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 when accessing</a:t>
                      </a:r>
                      <a:r>
                        <a:rPr lang="en-US" baseline="0" dirty="0"/>
                        <a:t> a non-existent attribute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KeyboardInterrupt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</a:t>
                      </a:r>
                      <a:r>
                        <a:rPr lang="en-US" baseline="0" dirty="0"/>
                        <a:t> when user raises an interrupt, e.g. Ctrl-C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NameError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 when an unknown name is accessed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SyntaxError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 when Python encounters</a:t>
                      </a:r>
                      <a:r>
                        <a:rPr lang="en-US" baseline="0" dirty="0"/>
                        <a:t> a syntax error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Your Exception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can define and raise your own</a:t>
                      </a:r>
                      <a:r>
                        <a:rPr lang="en-US" baseline="0" dirty="0"/>
                        <a:t> exceptions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287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1C9907-B5A4-CC47-9289-6559879A8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2" y="2391726"/>
            <a:ext cx="6760253" cy="37626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73053"/>
            <a:ext cx="8459962" cy="287330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That code works great for one instance of rectangle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How does that scale to many rectangles?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What if we add or change features?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D16673A-46CB-6D45-B1CB-CFFF9FF2A0F2}"/>
              </a:ext>
            </a:extLst>
          </p:cNvPr>
          <p:cNvSpPr/>
          <p:nvPr/>
        </p:nvSpPr>
        <p:spPr>
          <a:xfrm>
            <a:off x="4620596" y="2391726"/>
            <a:ext cx="3686496" cy="893915"/>
          </a:xfrm>
          <a:prstGeom prst="wedgeRoundRectCallout">
            <a:avLst>
              <a:gd name="adj1" fmla="val -37224"/>
              <a:gd name="adj2" fmla="val 729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Added a new feature (perimeter) to rectangles, but now I need to change code in two places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62C5F463-6BDE-2840-96A1-499055C2AE2C}"/>
              </a:ext>
            </a:extLst>
          </p:cNvPr>
          <p:cNvSpPr/>
          <p:nvPr/>
        </p:nvSpPr>
        <p:spPr>
          <a:xfrm>
            <a:off x="4296503" y="4107999"/>
            <a:ext cx="3686497" cy="567791"/>
          </a:xfrm>
          <a:prstGeom prst="wedgeRoundRectCallout">
            <a:avLst>
              <a:gd name="adj1" fmla="val -60825"/>
              <a:gd name="adj2" fmla="val 1084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Oops! Copy/Paste problem!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991AE05-C29B-F94A-AB66-1424CF1434EA}"/>
              </a:ext>
            </a:extLst>
          </p:cNvPr>
          <p:cNvSpPr/>
          <p:nvPr/>
        </p:nvSpPr>
        <p:spPr>
          <a:xfrm>
            <a:off x="4974176" y="5586570"/>
            <a:ext cx="3686497" cy="567791"/>
          </a:xfrm>
          <a:prstGeom prst="wedgeRoundRectCallout">
            <a:avLst>
              <a:gd name="adj1" fmla="val -72164"/>
              <a:gd name="adj2" fmla="val 2440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Wait! That should be 16...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5349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99971"/>
            <a:ext cx="8863590" cy="55491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Raise an exception in your code to identify error conditions</a:t>
            </a: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But which exception?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Use an existing Python exception or build your own with inheritance</a:t>
            </a:r>
          </a:p>
          <a:p>
            <a:pPr>
              <a:spcAft>
                <a:spcPts val="0"/>
              </a:spcAft>
            </a:pPr>
            <a:endParaRPr lang="en-US" sz="32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Raising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2B8CD-A966-E94F-AF1F-2EFB10CF0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98" y="1731475"/>
            <a:ext cx="8000123" cy="1456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9E6DF5-278F-3C41-A3B4-A6F892F47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62" y="3137153"/>
            <a:ext cx="1838339" cy="448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8C3B45-C300-7447-BE98-EC4F4F224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98" y="4593790"/>
            <a:ext cx="7961909" cy="1173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961F7D-EA37-0742-991A-B06C40548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62" y="5637348"/>
            <a:ext cx="70231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F8CEE1-AC27-E046-B77F-0EFC2DB5A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81" y="1907621"/>
            <a:ext cx="8891800" cy="319681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Avoid unqualified except, e.g.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Unlike other languages with exceptions, Python uses exceptions for many situations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Unqualified except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031350" y="3551364"/>
            <a:ext cx="2950600" cy="988552"/>
          </a:xfrm>
          <a:prstGeom prst="wedgeRoundRectCallout">
            <a:avLst>
              <a:gd name="adj1" fmla="val -77190"/>
              <a:gd name="adj2" fmla="val -321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block is invoked  for ANY exception, not just the ones you expect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561A80F-EC92-C240-993A-EDC812EBB4E7}"/>
              </a:ext>
            </a:extLst>
          </p:cNvPr>
          <p:cNvSpPr/>
          <p:nvPr/>
        </p:nvSpPr>
        <p:spPr>
          <a:xfrm>
            <a:off x="5315654" y="674341"/>
            <a:ext cx="2659303" cy="988552"/>
          </a:xfrm>
          <a:prstGeom prst="wedgeRoundRectCallout">
            <a:avLst>
              <a:gd name="adj1" fmla="val -54122"/>
              <a:gd name="adj2" fmla="val 90786"/>
              <a:gd name="adj3" fmla="val 16667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Most Diabolical Python </a:t>
            </a:r>
            <a:r>
              <a:rPr lang="en-US" dirty="0" err="1">
                <a:solidFill>
                  <a:schemeClr val="bg1"/>
                </a:solidFill>
              </a:rPr>
              <a:t>AntiPattern</a:t>
            </a:r>
            <a:r>
              <a:rPr lang="en-US" dirty="0">
                <a:solidFill>
                  <a:schemeClr val="bg1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21262579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Recall, when it doubt, try it out</a:t>
            </a:r>
            <a:r>
              <a:rPr lang="mr-IN" sz="28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What’s the name of the exception for divide by 0?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187782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was the name of </a:t>
            </a:r>
            <a:r>
              <a:rPr lang="en-US">
                <a:latin typeface="Gill Sans MT"/>
                <a:cs typeface="Gill Sans MT"/>
              </a:rPr>
              <a:t>that exception?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445075" y="3789683"/>
            <a:ext cx="3668778" cy="736018"/>
          </a:xfrm>
          <a:prstGeom prst="wedgeRoundRectCallout">
            <a:avLst>
              <a:gd name="adj1" fmla="val -87624"/>
              <a:gd name="adj2" fmla="val -641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Here’s the name of the exception to use in the try/except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BAB5E-13EE-DA4E-A292-3F459DE77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9" y="2508115"/>
            <a:ext cx="4560163" cy="750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D48626-2A87-B44D-ABE4-00FF5F3EE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53" y="3276504"/>
            <a:ext cx="5051241" cy="366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E7CDB6-6B6B-2341-9F1E-9944D128C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53" y="4584995"/>
            <a:ext cx="4244403" cy="13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769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B8FED6-EC97-1242-993E-10E323B95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1" y="3086225"/>
            <a:ext cx="5176331" cy="306660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01354"/>
            <a:ext cx="8459962" cy="5549172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Keep </a:t>
            </a:r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try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blocks as small as possible to isolate issues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Exceptions can occur for many reasons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Minimize the lines between the event that may raise an exception and the exception handler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Keep </a:t>
            </a:r>
            <a:r>
              <a:rPr lang="en-US" dirty="0">
                <a:latin typeface="Courier" pitchFamily="2" charset="0"/>
                <a:cs typeface="Gill Sans MT"/>
              </a:rPr>
              <a:t>try</a:t>
            </a:r>
            <a:r>
              <a:rPr lang="en-US" dirty="0">
                <a:latin typeface="Gill Sans MT"/>
                <a:cs typeface="Gill Sans MT"/>
              </a:rPr>
              <a:t> blocks small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347004" y="4085949"/>
            <a:ext cx="3181596" cy="669231"/>
          </a:xfrm>
          <a:prstGeom prst="wedgeRoundRectCallout">
            <a:avLst>
              <a:gd name="adj1" fmla="val -60369"/>
              <a:gd name="adj2" fmla="val -58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Which code caused the exception to be raised?</a:t>
            </a:r>
          </a:p>
        </p:txBody>
      </p:sp>
    </p:spTree>
    <p:extLst>
      <p:ext uri="{BB962C8B-B14F-4D97-AF65-F5344CB8AC3E}">
        <p14:creationId xmlns:p14="http://schemas.microsoft.com/office/powerpoint/2010/main" val="1114290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0343A4-F693-FD42-9C09-B4E5D38E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08" y="1162372"/>
            <a:ext cx="5734411" cy="494578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01354"/>
            <a:ext cx="8459962" cy="5549172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Keep </a:t>
            </a:r>
            <a:r>
              <a:rPr lang="en-US" dirty="0">
                <a:latin typeface="Courier" pitchFamily="2" charset="0"/>
                <a:cs typeface="Gill Sans MT"/>
              </a:rPr>
              <a:t>try</a:t>
            </a:r>
            <a:r>
              <a:rPr lang="en-US" dirty="0">
                <a:latin typeface="Gill Sans MT"/>
                <a:cs typeface="Gill Sans MT"/>
              </a:rPr>
              <a:t> blocks small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956521" y="2106471"/>
            <a:ext cx="3181596" cy="669231"/>
          </a:xfrm>
          <a:prstGeom prst="wedgeRoundRectCallout">
            <a:avLst>
              <a:gd name="adj1" fmla="val -60369"/>
              <a:gd name="adj2" fmla="val -58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Now you can isolate the reason that the exception was raised</a:t>
            </a:r>
          </a:p>
        </p:txBody>
      </p:sp>
    </p:spTree>
    <p:extLst>
      <p:ext uri="{BB962C8B-B14F-4D97-AF65-F5344CB8AC3E}">
        <p14:creationId xmlns:p14="http://schemas.microsoft.com/office/powerpoint/2010/main" val="7341780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F24C76-613D-504B-8349-406981059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4870"/>
            <a:ext cx="8993959" cy="47143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445074" y="5541587"/>
            <a:ext cx="3181596" cy="669231"/>
          </a:xfrm>
          <a:prstGeom prst="wedgeRoundRectCallout">
            <a:avLst>
              <a:gd name="adj1" fmla="val -60369"/>
              <a:gd name="adj2" fmla="val -58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So far, so good…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F2450F5-FEB6-D842-9820-12F1A57C8B76}"/>
              </a:ext>
            </a:extLst>
          </p:cNvPr>
          <p:cNvSpPr/>
          <p:nvPr/>
        </p:nvSpPr>
        <p:spPr>
          <a:xfrm>
            <a:off x="4660744" y="1216467"/>
            <a:ext cx="3908512" cy="669231"/>
          </a:xfrm>
          <a:prstGeom prst="wedgeRoundRectCallout">
            <a:avLst>
              <a:gd name="adj1" fmla="val -108109"/>
              <a:gd name="adj2" fmla="val 266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Warn users about negative values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EFA26D7-E20E-8D4F-8415-3D6C715D66E0}"/>
              </a:ext>
            </a:extLst>
          </p:cNvPr>
          <p:cNvSpPr/>
          <p:nvPr/>
        </p:nvSpPr>
        <p:spPr>
          <a:xfrm>
            <a:off x="4660744" y="3593015"/>
            <a:ext cx="4263495" cy="669231"/>
          </a:xfrm>
          <a:prstGeom prst="wedgeRoundRectCallout">
            <a:avLst>
              <a:gd name="adj1" fmla="val -66701"/>
              <a:gd name="adj2" fmla="val 4970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Warn users about invalid input values</a:t>
            </a:r>
          </a:p>
        </p:txBody>
      </p:sp>
    </p:spTree>
    <p:extLst>
      <p:ext uri="{BB962C8B-B14F-4D97-AF65-F5344CB8AC3E}">
        <p14:creationId xmlns:p14="http://schemas.microsoft.com/office/powerpoint/2010/main" val="2900005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E5E1DF-F92F-4942-BAA6-E6DBBB2F8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8949"/>
            <a:ext cx="8884715" cy="48825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281628" y="4995568"/>
            <a:ext cx="3063719" cy="512101"/>
          </a:xfrm>
          <a:prstGeom prst="wedgeRoundRectCallout">
            <a:avLst>
              <a:gd name="adj1" fmla="val -66793"/>
              <a:gd name="adj2" fmla="val 172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Try an invalid input value…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1D14D0F-C8D1-7744-B339-7ED16731FB2C}"/>
              </a:ext>
            </a:extLst>
          </p:cNvPr>
          <p:cNvSpPr/>
          <p:nvPr/>
        </p:nvSpPr>
        <p:spPr>
          <a:xfrm>
            <a:off x="6215604" y="5655206"/>
            <a:ext cx="2492965" cy="512101"/>
          </a:xfrm>
          <a:prstGeom prst="wedgeRoundRectCallout">
            <a:avLst>
              <a:gd name="adj1" fmla="val -73080"/>
              <a:gd name="adj2" fmla="val -3604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So far so good…</a:t>
            </a:r>
          </a:p>
        </p:txBody>
      </p:sp>
    </p:spTree>
    <p:extLst>
      <p:ext uri="{BB962C8B-B14F-4D97-AF65-F5344CB8AC3E}">
        <p14:creationId xmlns:p14="http://schemas.microsoft.com/office/powerpoint/2010/main" val="3495897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969111" y="4780566"/>
            <a:ext cx="3181596" cy="669231"/>
          </a:xfrm>
          <a:prstGeom prst="wedgeRoundRectCallout">
            <a:avLst>
              <a:gd name="adj1" fmla="val -64610"/>
              <a:gd name="adj2" fmla="val 501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Try a negative number…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A10F3-DE5F-2E4F-98C2-55CF31CE6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645"/>
            <a:ext cx="8963458" cy="4850406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1D14D0F-C8D1-7744-B339-7ED16731FB2C}"/>
              </a:ext>
            </a:extLst>
          </p:cNvPr>
          <p:cNvSpPr/>
          <p:nvPr/>
        </p:nvSpPr>
        <p:spPr>
          <a:xfrm>
            <a:off x="5852919" y="5136124"/>
            <a:ext cx="3181596" cy="669231"/>
          </a:xfrm>
          <a:prstGeom prst="wedgeRoundRectCallout">
            <a:avLst>
              <a:gd name="adj1" fmla="val -70791"/>
              <a:gd name="adj2" fmla="val 332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WHAT??? -4 is a number!!!</a:t>
            </a:r>
          </a:p>
        </p:txBody>
      </p:sp>
    </p:spTree>
    <p:extLst>
      <p:ext uri="{BB962C8B-B14F-4D97-AF65-F5344CB8AC3E}">
        <p14:creationId xmlns:p14="http://schemas.microsoft.com/office/powerpoint/2010/main" val="7143325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969111" y="4780566"/>
            <a:ext cx="3181596" cy="669231"/>
          </a:xfrm>
          <a:prstGeom prst="wedgeRoundRectCallout">
            <a:avLst>
              <a:gd name="adj1" fmla="val -64610"/>
              <a:gd name="adj2" fmla="val 501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Try a negative number…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A10F3-DE5F-2E4F-98C2-55CF31CE6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645"/>
            <a:ext cx="8963458" cy="4850406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1D14D0F-C8D1-7744-B339-7ED16731FB2C}"/>
              </a:ext>
            </a:extLst>
          </p:cNvPr>
          <p:cNvSpPr/>
          <p:nvPr/>
        </p:nvSpPr>
        <p:spPr>
          <a:xfrm>
            <a:off x="5852919" y="5136124"/>
            <a:ext cx="3181596" cy="669231"/>
          </a:xfrm>
          <a:prstGeom prst="wedgeRoundRectCallout">
            <a:avLst>
              <a:gd name="adj1" fmla="val -64243"/>
              <a:gd name="adj2" fmla="val 3493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WHAT??? -4 is a number!!!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613C517-2B24-D340-A4EC-CBA3EF098524}"/>
              </a:ext>
            </a:extLst>
          </p:cNvPr>
          <p:cNvSpPr/>
          <p:nvPr/>
        </p:nvSpPr>
        <p:spPr>
          <a:xfrm>
            <a:off x="4190990" y="3562927"/>
            <a:ext cx="4154357" cy="986290"/>
          </a:xfrm>
          <a:prstGeom prst="wedgeRoundRectCallout">
            <a:avLst>
              <a:gd name="adj1" fmla="val -61886"/>
              <a:gd name="adj2" fmla="val -3110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float(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val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) </a:t>
            </a:r>
            <a:r>
              <a:rPr lang="en-US" dirty="0">
                <a:solidFill>
                  <a:schemeClr val="bg1"/>
                </a:solidFill>
              </a:rPr>
              <a:t>raises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ValueError</a:t>
            </a:r>
            <a:r>
              <a:rPr lang="en-US" dirty="0">
                <a:solidFill>
                  <a:schemeClr val="bg1"/>
                </a:solidFill>
              </a:rPr>
              <a:t> on error but so does </a:t>
            </a:r>
            <a:r>
              <a:rPr lang="en-US" dirty="0" err="1">
                <a:solidFill>
                  <a:schemeClr val="bg1"/>
                </a:solidFill>
              </a:rPr>
              <a:t>sqrt</a:t>
            </a:r>
            <a:r>
              <a:rPr lang="en-US" dirty="0">
                <a:solidFill>
                  <a:schemeClr val="bg1"/>
                </a:solidFill>
              </a:rPr>
              <a:t>(n) .  Main() doesn’t distinguish between the two cases</a:t>
            </a:r>
          </a:p>
        </p:txBody>
      </p:sp>
    </p:spTree>
    <p:extLst>
      <p:ext uri="{BB962C8B-B14F-4D97-AF65-F5344CB8AC3E}">
        <p14:creationId xmlns:p14="http://schemas.microsoft.com/office/powerpoint/2010/main" val="1958889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83BE4A-5110-D446-815A-7B7E2E746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4870"/>
            <a:ext cx="8914620" cy="485313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A0F5C4A-B58C-304E-B266-D4E452E350B1}"/>
              </a:ext>
            </a:extLst>
          </p:cNvPr>
          <p:cNvSpPr/>
          <p:nvPr/>
        </p:nvSpPr>
        <p:spPr>
          <a:xfrm>
            <a:off x="4188860" y="3818178"/>
            <a:ext cx="4889824" cy="573348"/>
          </a:xfrm>
          <a:prstGeom prst="wedgeRoundRectCallout">
            <a:avLst>
              <a:gd name="adj1" fmla="val -55092"/>
              <a:gd name="adj2" fmla="val -360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Limit try/except blocks to just the risky code</a:t>
            </a:r>
          </a:p>
        </p:txBody>
      </p:sp>
    </p:spTree>
    <p:extLst>
      <p:ext uri="{BB962C8B-B14F-4D97-AF65-F5344CB8AC3E}">
        <p14:creationId xmlns:p14="http://schemas.microsoft.com/office/powerpoint/2010/main" val="396273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Objects provide encapsulation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048470" cy="2569049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Encapsulation bundles data and the operations that work on that data in a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single place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Define a “box” that contains everything we need to know about rectangles and reuse that definition many times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Include both data and functions</a:t>
            </a:r>
          </a:p>
          <a:p>
            <a:pPr lvl="1"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D381416B-D2BB-6446-845E-BD0A15DB00C9}"/>
              </a:ext>
            </a:extLst>
          </p:cNvPr>
          <p:cNvSpPr/>
          <p:nvPr/>
        </p:nvSpPr>
        <p:spPr>
          <a:xfrm>
            <a:off x="1282931" y="3626604"/>
            <a:ext cx="2715633" cy="2262753"/>
          </a:xfrm>
          <a:prstGeom prst="cub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C9C5D-5D64-BB48-A787-83EFD3CE9527}"/>
              </a:ext>
            </a:extLst>
          </p:cNvPr>
          <p:cNvSpPr txBox="1"/>
          <p:nvPr/>
        </p:nvSpPr>
        <p:spPr>
          <a:xfrm>
            <a:off x="1673818" y="4288042"/>
            <a:ext cx="271220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Rectangle</a:t>
            </a:r>
            <a:r>
              <a:rPr lang="en-US" b="1" i="1" dirty="0"/>
              <a:t>:</a:t>
            </a:r>
          </a:p>
          <a:p>
            <a:r>
              <a:rPr lang="en-US" b="1" i="1" dirty="0"/>
              <a:t>     </a:t>
            </a:r>
            <a:r>
              <a:rPr lang="en-US" dirty="0"/>
              <a:t>length</a:t>
            </a:r>
          </a:p>
          <a:p>
            <a:r>
              <a:rPr lang="en-US" b="1" i="1" dirty="0"/>
              <a:t>     </a:t>
            </a:r>
            <a:r>
              <a:rPr lang="en-US" dirty="0"/>
              <a:t>width</a:t>
            </a:r>
          </a:p>
          <a:p>
            <a:r>
              <a:rPr lang="en-US" dirty="0"/>
              <a:t>     area()</a:t>
            </a:r>
          </a:p>
          <a:p>
            <a:r>
              <a:rPr lang="en-US" dirty="0"/>
              <a:t>     perimeter()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E19AA45-BE59-4745-9D18-29D9E7E52B6C}"/>
              </a:ext>
            </a:extLst>
          </p:cNvPr>
          <p:cNvSpPr txBox="1">
            <a:spLocks/>
          </p:cNvSpPr>
          <p:nvPr/>
        </p:nvSpPr>
        <p:spPr>
          <a:xfrm>
            <a:off x="4220866" y="3626609"/>
            <a:ext cx="4597672" cy="2569049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Now it’s easier to create and manipulate many Rectangles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Easier to isolate Rectangles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Easier to test, enhance, maintain,  and reuse Rectangles</a:t>
            </a:r>
          </a:p>
          <a:p>
            <a:pPr lvl="2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Everything in one place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78B2B5-B8B3-8B4D-B552-4B58E96ECCA0}"/>
              </a:ext>
            </a:extLst>
          </p:cNvPr>
          <p:cNvCxnSpPr/>
          <p:nvPr/>
        </p:nvCxnSpPr>
        <p:spPr>
          <a:xfrm>
            <a:off x="666427" y="4757980"/>
            <a:ext cx="10073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0F5810-68F6-2846-9646-25D74A99483B}"/>
              </a:ext>
            </a:extLst>
          </p:cNvPr>
          <p:cNvCxnSpPr/>
          <p:nvPr/>
        </p:nvCxnSpPr>
        <p:spPr>
          <a:xfrm>
            <a:off x="666427" y="5096360"/>
            <a:ext cx="100739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AEE6EF-CEBB-8146-B7DF-C6564DDFC626}"/>
              </a:ext>
            </a:extLst>
          </p:cNvPr>
          <p:cNvSpPr txBox="1"/>
          <p:nvPr/>
        </p:nvSpPr>
        <p:spPr>
          <a:xfrm>
            <a:off x="707597" y="4388648"/>
            <a:ext cx="74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465230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F8F122-410D-694D-8BC5-01097BE02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2567"/>
            <a:ext cx="8939190" cy="2397484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A8E1809-B047-1E42-B851-8739BC6E0E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2" y="1168448"/>
            <a:ext cx="8851671" cy="32183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Raising an exception pops the runtime call stack, returning from functions, until the exception is caught:</a:t>
            </a:r>
          </a:p>
          <a:p>
            <a:pPr marL="914400" lvl="1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in a </a:t>
            </a:r>
            <a:r>
              <a:rPr lang="en-US" sz="2400" dirty="0">
                <a:latin typeface="Courier" pitchFamily="2" charset="0"/>
                <a:ea typeface="ＭＳ Ｐゴシック" charset="0"/>
                <a:cs typeface="ＭＳ Ｐゴシック" charset="0"/>
              </a:rPr>
              <a:t>try/except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block somewhere in the call stack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by the Python interpreter (REPL)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Program flow with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8B47C-5632-3F46-9094-596C296EF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9" y="5383751"/>
            <a:ext cx="6168715" cy="433098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A0F5C4A-B58C-304E-B266-D4E452E350B1}"/>
              </a:ext>
            </a:extLst>
          </p:cNvPr>
          <p:cNvSpPr/>
          <p:nvPr/>
        </p:nvSpPr>
        <p:spPr>
          <a:xfrm>
            <a:off x="4254176" y="4643841"/>
            <a:ext cx="4889824" cy="573348"/>
          </a:xfrm>
          <a:prstGeom prst="wedgeRoundRectCallout">
            <a:avLst>
              <a:gd name="adj1" fmla="val -45890"/>
              <a:gd name="adj2" fmla="val 817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Exception caught by the Python interpreter</a:t>
            </a:r>
          </a:p>
        </p:txBody>
      </p:sp>
    </p:spTree>
    <p:extLst>
      <p:ext uri="{BB962C8B-B14F-4D97-AF65-F5344CB8AC3E}">
        <p14:creationId xmlns:p14="http://schemas.microsoft.com/office/powerpoint/2010/main" val="5550556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4DD489-6928-5F41-B523-4FC4E2D95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70" y="987545"/>
            <a:ext cx="5515145" cy="524542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Program flow with no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A0F5C4A-B58C-304E-B266-D4E452E350B1}"/>
              </a:ext>
            </a:extLst>
          </p:cNvPr>
          <p:cNvSpPr/>
          <p:nvPr/>
        </p:nvSpPr>
        <p:spPr>
          <a:xfrm>
            <a:off x="4883203" y="2012462"/>
            <a:ext cx="4195481" cy="1934506"/>
          </a:xfrm>
          <a:prstGeom prst="wedgeRoundRectCallout">
            <a:avLst>
              <a:gd name="adj1" fmla="val -32895"/>
              <a:gd name="adj2" fmla="val 880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REPL calls outer(4)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outer(4) calls inner(4)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inner(4) calls sqrt(4)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sqrt(4) prints message, returns to inner()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Inner returns to outer()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outer() returns to Python REPL</a:t>
            </a:r>
          </a:p>
        </p:txBody>
      </p:sp>
    </p:spTree>
    <p:extLst>
      <p:ext uri="{BB962C8B-B14F-4D97-AF65-F5344CB8AC3E}">
        <p14:creationId xmlns:p14="http://schemas.microsoft.com/office/powerpoint/2010/main" val="14420482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Program flow with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E42AA0-E489-9D42-BE83-ADED7CD8D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025701"/>
            <a:ext cx="5814035" cy="5230415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A0F5C4A-B58C-304E-B266-D4E452E350B1}"/>
              </a:ext>
            </a:extLst>
          </p:cNvPr>
          <p:cNvSpPr/>
          <p:nvPr/>
        </p:nvSpPr>
        <p:spPr>
          <a:xfrm>
            <a:off x="4884591" y="1955051"/>
            <a:ext cx="4032396" cy="2732696"/>
          </a:xfrm>
          <a:prstGeom prst="wedgeRoundRectCallout">
            <a:avLst>
              <a:gd name="adj1" fmla="val 19429"/>
              <a:gd name="adj2" fmla="val 477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REPL calls outer(-4)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outer(-4) calls inner(-4)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inner(-4) calls sqrt(-4)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sqrt(-4) raises a </a:t>
            </a:r>
            <a:r>
              <a:rPr lang="en-US" dirty="0" err="1">
                <a:solidFill>
                  <a:schemeClr val="bg1"/>
                </a:solidFill>
              </a:rPr>
              <a:t>ValueError</a:t>
            </a:r>
            <a:r>
              <a:rPr lang="en-US" dirty="0">
                <a:solidFill>
                  <a:schemeClr val="bg1"/>
                </a:solidFill>
              </a:rPr>
              <a:t> Exception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Inner(-4) doesn’t catch the exception so execution flows to outer(-4) where exception is caught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Execution continues  in outer() following except</a:t>
            </a:r>
          </a:p>
        </p:txBody>
      </p:sp>
    </p:spTree>
    <p:extLst>
      <p:ext uri="{BB962C8B-B14F-4D97-AF65-F5344CB8AC3E}">
        <p14:creationId xmlns:p14="http://schemas.microsoft.com/office/powerpoint/2010/main" val="42343894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6FD45D-8861-864A-BCAE-EAD19893D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9816"/>
            <a:ext cx="8912506" cy="441298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Define your own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572000" y="4259092"/>
            <a:ext cx="4340506" cy="891641"/>
          </a:xfrm>
          <a:prstGeom prst="wedgeRoundRectCallout">
            <a:avLst>
              <a:gd name="adj1" fmla="val -41108"/>
              <a:gd name="adj2" fmla="val -137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NegativeInputError</a:t>
            </a:r>
            <a:r>
              <a:rPr lang="en-US" dirty="0">
                <a:solidFill>
                  <a:schemeClr val="bg1"/>
                </a:solidFill>
              </a:rPr>
              <a:t> can be used anywhere you use exceptions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8040E4-80C1-0549-964B-5290AAF84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69" y="5778486"/>
            <a:ext cx="7942423" cy="37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79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928906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LBYL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: Look Before You Leap (C++, Java)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Check carefully before attempting something risky to avoid exceptions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EAFP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: Easier to Ask Forgiveness than Permission</a:t>
            </a:r>
            <a:r>
              <a:rPr lang="en-US" sz="2800" baseline="30000" dirty="0">
                <a:latin typeface="Gill Sans MT" charset="0"/>
                <a:ea typeface="ＭＳ Ｐゴシック" charset="0"/>
                <a:cs typeface="ＭＳ Ｐゴシック" charset="0"/>
              </a:rPr>
              <a:t>1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(Python)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Write maintainable code that assumes everything is okay 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Handle the situations where something goes wrong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Leads to more readable and maintainable code</a:t>
            </a:r>
            <a:endParaRPr lang="en-US" sz="2400" baseline="300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baseline="300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baseline="300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baseline="300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400" baseline="30000" dirty="0">
                <a:latin typeface="Gill Sans MT" charset="0"/>
                <a:ea typeface="ＭＳ Ｐゴシック" charset="0"/>
              </a:rPr>
              <a:t>1</a:t>
            </a:r>
            <a:r>
              <a:rPr lang="en-US" sz="2400" dirty="0">
                <a:latin typeface="Gill Sans MT" charset="0"/>
                <a:ea typeface="ＭＳ Ｐゴシック" charset="0"/>
              </a:rPr>
              <a:t>Attributed to Admiral Grace Hopper, a computing pioneer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LBYL vs EAFP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9160" y="625533"/>
            <a:ext cx="2004740" cy="11805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690" y="4528491"/>
            <a:ext cx="1216419" cy="164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924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4344206" cy="4511810"/>
          </a:xfrm>
        </p:spPr>
        <p:txBody>
          <a:bodyPr/>
          <a:lstStyle/>
          <a:p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LBYL: (Java, C++)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double</a:t>
            </a:r>
          </a:p>
          <a:p>
            <a:pPr>
              <a:spcAft>
                <a:spcPts val="0"/>
              </a:spcAft>
            </a:pP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safe_div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(float n, float d) {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if (d == 0) {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    </a:t>
            </a: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cerr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 &lt;&lt; “divide by 0”;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    return 0;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} else {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   return n/d;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}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LBYL </a:t>
            </a:r>
            <a:r>
              <a:rPr lang="en-US" dirty="0" err="1">
                <a:latin typeface="Gill Sans MT"/>
                <a:cs typeface="Gill Sans MT"/>
              </a:rPr>
              <a:t>vs</a:t>
            </a:r>
            <a:r>
              <a:rPr lang="en-US" dirty="0">
                <a:latin typeface="Gill Sans MT"/>
                <a:cs typeface="Gill Sans MT"/>
              </a:rPr>
              <a:t> EAFP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431494" y="1358959"/>
            <a:ext cx="5347506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EAFP: (Python)</a:t>
            </a:r>
            <a:endParaRPr lang="en-US" sz="20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def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safe_div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(n, d):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try: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    return n/d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except </a:t>
            </a: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ZeroDivisionError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    print(“divide by 0”)</a:t>
            </a: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000" b="1" dirty="0">
                <a:latin typeface="Courier New"/>
                <a:ea typeface="ＭＳ Ｐゴシック" charset="0"/>
                <a:cs typeface="Courier New"/>
              </a:rPr>
              <a:t>        </a:t>
            </a: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132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2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Objects help to design and organize code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Better encapsulation/compartmentalization</a:t>
            </a:r>
          </a:p>
          <a:p>
            <a:pPr lvl="1"/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Break big problems into small, more manageable chunks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Reduce duplicate code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Increase reusability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Improve readability, maintainability</a:t>
            </a:r>
          </a:p>
          <a:p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Why objects?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231" y="2847172"/>
            <a:ext cx="1754299" cy="27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7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Objects have properties and behaviors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Define classes to represent objects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Classes have attributes and methods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Properties are represented as attributes with values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Methods are represented as functions that perform some behavior for the object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Classes represent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76774374"/>
              </p:ext>
            </p:extLst>
          </p:nvPr>
        </p:nvGraphicFramePr>
        <p:xfrm>
          <a:off x="774700" y="3236134"/>
          <a:ext cx="2971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94868060"/>
              </p:ext>
            </p:extLst>
          </p:nvPr>
        </p:nvGraphicFramePr>
        <p:xfrm>
          <a:off x="5181600" y="3274234"/>
          <a:ext cx="2971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Notched Right Arrow 7"/>
          <p:cNvSpPr/>
          <p:nvPr/>
        </p:nvSpPr>
        <p:spPr>
          <a:xfrm>
            <a:off x="3822700" y="4493434"/>
            <a:ext cx="1193800" cy="571500"/>
          </a:xfrm>
          <a:prstGeom prst="notch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18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04341759"/>
              </p:ext>
            </p:extLst>
          </p:nvPr>
        </p:nvGraphicFramePr>
        <p:xfrm>
          <a:off x="2795557" y="3314057"/>
          <a:ext cx="2971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80194" y="1082099"/>
            <a:ext cx="8763806" cy="153377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uses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classes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to represent objects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Numbers, functions, classes, exceptions, </a:t>
            </a:r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</a:p>
          <a:p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Classes allows defining compound data types</a:t>
            </a:r>
          </a:p>
          <a:p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Encapsulation enhances consistency and predictability</a:t>
            </a:r>
          </a:p>
          <a:p>
            <a:r>
              <a:rPr lang="is-I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Everything</a:t>
            </a:r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 in Python is an </a:t>
            </a:r>
            <a:r>
              <a:rPr lang="is-IS" sz="2800" b="1" i="1" u="sng" dirty="0">
                <a:latin typeface="Gill Sans MT" charset="0"/>
                <a:ea typeface="ＭＳ Ｐゴシック" charset="0"/>
                <a:cs typeface="ＭＳ Ｐゴシック" charset="0"/>
              </a:rPr>
              <a:t>object</a:t>
            </a:r>
            <a:endParaRPr lang="en-US" sz="2800" b="1" i="1" u="sng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Object Oriented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943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164376</TotalTime>
  <Words>3135</Words>
  <Application>Microsoft Macintosh PowerPoint</Application>
  <PresentationFormat>On-screen Show (4:3)</PresentationFormat>
  <Paragraphs>741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66</vt:i4>
      </vt:variant>
    </vt:vector>
  </HeadingPairs>
  <TitlesOfParts>
    <vt:vector size="83" baseType="lpstr">
      <vt:lpstr>Arial</vt:lpstr>
      <vt:lpstr>Calibri</vt:lpstr>
      <vt:lpstr>Century Gothic</vt:lpstr>
      <vt:lpstr>Courier</vt:lpstr>
      <vt:lpstr>Courier New</vt:lpstr>
      <vt:lpstr>Gill Sans MT</vt:lpstr>
      <vt:lpstr>Stencil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What problem are we trying to solve?</vt:lpstr>
      <vt:lpstr>What could possibly go wrong?</vt:lpstr>
      <vt:lpstr>Objects provide encapsulation</vt:lpstr>
      <vt:lpstr>Why objects?</vt:lpstr>
      <vt:lpstr>Classes represent objects</vt:lpstr>
      <vt:lpstr>Object Oriented Programming</vt:lpstr>
      <vt:lpstr>Objects, Classes, and Instances</vt:lpstr>
      <vt:lpstr>class Rectangle</vt:lpstr>
      <vt:lpstr>Within a class definition…</vt:lpstr>
      <vt:lpstr>Create a new instance of class Rectangle</vt:lpstr>
      <vt:lpstr>Inside class Rectangle: __init__(self, …)</vt:lpstr>
      <vt:lpstr>Inside class Rectangle: methods</vt:lpstr>
      <vt:lpstr>Printing class instances</vt:lpstr>
      <vt:lpstr>Printing class instances</vt:lpstr>
      <vt:lpstr>Huh???  What could possibly go wrong?</vt:lpstr>
      <vt:lpstr>Attributes can be added anytime</vt:lpstr>
      <vt:lpstr>Attributes can be added anytime</vt:lpstr>
      <vt:lpstr>Avoid accidental attributes</vt:lpstr>
      <vt:lpstr>Attributes guidelines</vt:lpstr>
      <vt:lpstr>Type hints in class definitions</vt:lpstr>
      <vt:lpstr>Inheritance</vt:lpstr>
      <vt:lpstr>Single Inheritance</vt:lpstr>
      <vt:lpstr>class Square</vt:lpstr>
      <vt:lpstr>class Square</vt:lpstr>
      <vt:lpstr>Overriding __init__()</vt:lpstr>
      <vt:lpstr>class Square: redefine __init__()</vt:lpstr>
      <vt:lpstr>Single Inheritance: Employee</vt:lpstr>
      <vt:lpstr>class Employee</vt:lpstr>
      <vt:lpstr>Single Inheritance</vt:lpstr>
      <vt:lpstr>Overriding methods</vt:lpstr>
      <vt:lpstr>class Manager</vt:lpstr>
      <vt:lpstr>Overriding Superclass’ __init__()</vt:lpstr>
      <vt:lpstr>Single Inheritance Summary</vt:lpstr>
      <vt:lpstr>When to use OOP?</vt:lpstr>
      <vt:lpstr>When to use OOP?</vt:lpstr>
      <vt:lpstr>Object Oriented Design</vt:lpstr>
      <vt:lpstr>CRC Cards</vt:lpstr>
      <vt:lpstr>CRC Cards Example</vt:lpstr>
      <vt:lpstr>Microsoft Design Guidelines</vt:lpstr>
      <vt:lpstr>Design Summary</vt:lpstr>
      <vt:lpstr>PowerPoint Presentation</vt:lpstr>
      <vt:lpstr>Things don’t always go as planned…</vt:lpstr>
      <vt:lpstr>Exceptions: anticipate problems</vt:lpstr>
      <vt:lpstr>Anticipate problems with user input</vt:lpstr>
      <vt:lpstr>Anticipate problems opening a file</vt:lpstr>
      <vt:lpstr>Common Python Built In Exceptions</vt:lpstr>
      <vt:lpstr>Raising exceptions</vt:lpstr>
      <vt:lpstr>Unqualified except</vt:lpstr>
      <vt:lpstr>What was the name of that exception?</vt:lpstr>
      <vt:lpstr>Keep try blocks small</vt:lpstr>
      <vt:lpstr>Keep try blocks small</vt:lpstr>
      <vt:lpstr>What could possibly go wrong?</vt:lpstr>
      <vt:lpstr>What could possibly go wrong?</vt:lpstr>
      <vt:lpstr>What could possibly go wrong?</vt:lpstr>
      <vt:lpstr>What could possibly go wrong?</vt:lpstr>
      <vt:lpstr>What could possibly go wrong?</vt:lpstr>
      <vt:lpstr>Program flow with exceptions</vt:lpstr>
      <vt:lpstr>Program flow with no exceptions</vt:lpstr>
      <vt:lpstr>Program flow with exceptions</vt:lpstr>
      <vt:lpstr>Define your own exceptions</vt:lpstr>
      <vt:lpstr>LBYL vs EAFP Strategies</vt:lpstr>
      <vt:lpstr>LBYL vs EAFP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James Rowland</cp:lastModifiedBy>
  <cp:revision>2213</cp:revision>
  <cp:lastPrinted>2014-07-29T20:42:09Z</cp:lastPrinted>
  <dcterms:created xsi:type="dcterms:W3CDTF">2013-11-01T14:42:31Z</dcterms:created>
  <dcterms:modified xsi:type="dcterms:W3CDTF">2020-01-30T18:42:33Z</dcterms:modified>
</cp:coreProperties>
</file>